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3"/>
  </p:notesMasterIdLst>
  <p:handoutMasterIdLst>
    <p:handoutMasterId r:id="rId34"/>
  </p:handoutMasterIdLst>
  <p:sldIdLst>
    <p:sldId id="288" r:id="rId3"/>
    <p:sldId id="387" r:id="rId4"/>
    <p:sldId id="402" r:id="rId5"/>
    <p:sldId id="371" r:id="rId6"/>
    <p:sldId id="357" r:id="rId7"/>
    <p:sldId id="382" r:id="rId8"/>
    <p:sldId id="383" r:id="rId9"/>
    <p:sldId id="384" r:id="rId10"/>
    <p:sldId id="330" r:id="rId11"/>
    <p:sldId id="372" r:id="rId12"/>
    <p:sldId id="394" r:id="rId13"/>
    <p:sldId id="395" r:id="rId14"/>
    <p:sldId id="386" r:id="rId15"/>
    <p:sldId id="388" r:id="rId16"/>
    <p:sldId id="399" r:id="rId17"/>
    <p:sldId id="398" r:id="rId18"/>
    <p:sldId id="400" r:id="rId19"/>
    <p:sldId id="404" r:id="rId20"/>
    <p:sldId id="355" r:id="rId21"/>
    <p:sldId id="401" r:id="rId22"/>
    <p:sldId id="358" r:id="rId23"/>
    <p:sldId id="307" r:id="rId24"/>
    <p:sldId id="405" r:id="rId25"/>
    <p:sldId id="335" r:id="rId26"/>
    <p:sldId id="353" r:id="rId27"/>
    <p:sldId id="354" r:id="rId28"/>
    <p:sldId id="341" r:id="rId29"/>
    <p:sldId id="378" r:id="rId30"/>
    <p:sldId id="392" r:id="rId31"/>
    <p:sldId id="407" r:id="rId32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C00000"/>
    <a:srgbClr val="79B2D4"/>
    <a:srgbClr val="B2B2B2"/>
    <a:srgbClr val="C9C9C9"/>
    <a:srgbClr val="91B7C1"/>
    <a:srgbClr val="262A31"/>
    <a:srgbClr val="969696"/>
    <a:srgbClr val="4D4D4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C193F-267E-488B-96F7-22566585F52B}" v="11" dt="2023-09-26T20:13:01.443"/>
  </p1510:revLst>
</p1510:revInfo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35" autoAdjust="0"/>
    <p:restoredTop sz="80964"/>
  </p:normalViewPr>
  <p:slideViewPr>
    <p:cSldViewPr snapToGrid="0" snapToObjects="1" showGuides="1">
      <p:cViewPr varScale="1">
        <p:scale>
          <a:sx n="124" d="100"/>
          <a:sy n="124" d="100"/>
        </p:scale>
        <p:origin x="940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Pötter" userId="80e21cec2724e93d" providerId="LiveId" clId="{DC80AEA9-3E93-4350-94A5-405A3EA333F4}"/>
    <pc:docChg chg="undo redo custSel addSld delSld modSld">
      <pc:chgData name="Carlo Pötter" userId="80e21cec2724e93d" providerId="LiveId" clId="{DC80AEA9-3E93-4350-94A5-405A3EA333F4}" dt="2023-09-25T15:38:55.882" v="786"/>
      <pc:docMkLst>
        <pc:docMk/>
      </pc:docMkLst>
      <pc:sldChg chg="modSp mod">
        <pc:chgData name="Carlo Pötter" userId="80e21cec2724e93d" providerId="LiveId" clId="{DC80AEA9-3E93-4350-94A5-405A3EA333F4}" dt="2023-09-25T15:16:06.110" v="650" actId="20577"/>
        <pc:sldMkLst>
          <pc:docMk/>
          <pc:sldMk cId="981562552" sldId="307"/>
        </pc:sldMkLst>
        <pc:spChg chg="mod">
          <ac:chgData name="Carlo Pötter" userId="80e21cec2724e93d" providerId="LiveId" clId="{DC80AEA9-3E93-4350-94A5-405A3EA333F4}" dt="2023-09-25T15:00:25.213" v="562" actId="20577"/>
          <ac:spMkLst>
            <pc:docMk/>
            <pc:sldMk cId="981562552" sldId="307"/>
            <ac:spMk id="32" creationId="{10CB8113-D077-EFB4-3F36-A56E4B74E51B}"/>
          </ac:spMkLst>
        </pc:spChg>
        <pc:spChg chg="mod">
          <ac:chgData name="Carlo Pötter" userId="80e21cec2724e93d" providerId="LiveId" clId="{DC80AEA9-3E93-4350-94A5-405A3EA333F4}" dt="2023-09-25T14:58:13.462" v="502" actId="20577"/>
          <ac:spMkLst>
            <pc:docMk/>
            <pc:sldMk cId="981562552" sldId="307"/>
            <ac:spMk id="34" creationId="{E8E2BE9B-6E41-269B-C971-EF7D92A10210}"/>
          </ac:spMkLst>
        </pc:spChg>
        <pc:spChg chg="mod">
          <ac:chgData name="Carlo Pötter" userId="80e21cec2724e93d" providerId="LiveId" clId="{DC80AEA9-3E93-4350-94A5-405A3EA333F4}" dt="2023-09-25T15:15:54.858" v="649" actId="20577"/>
          <ac:spMkLst>
            <pc:docMk/>
            <pc:sldMk cId="981562552" sldId="307"/>
            <ac:spMk id="41" creationId="{C58C0616-53A0-113A-876D-31556101B8D9}"/>
          </ac:spMkLst>
        </pc:spChg>
        <pc:spChg chg="mod">
          <ac:chgData name="Carlo Pötter" userId="80e21cec2724e93d" providerId="LiveId" clId="{DC80AEA9-3E93-4350-94A5-405A3EA333F4}" dt="2023-09-25T15:16:06.110" v="650" actId="20577"/>
          <ac:spMkLst>
            <pc:docMk/>
            <pc:sldMk cId="981562552" sldId="307"/>
            <ac:spMk id="58" creationId="{0827C7E5-F65C-BA9F-7548-658E2CCEE8AE}"/>
          </ac:spMkLst>
        </pc:spChg>
        <pc:grpChg chg="mod">
          <ac:chgData name="Carlo Pötter" userId="80e21cec2724e93d" providerId="LiveId" clId="{DC80AEA9-3E93-4350-94A5-405A3EA333F4}" dt="2023-09-25T15:13:33.195" v="592" actId="14100"/>
          <ac:grpSpMkLst>
            <pc:docMk/>
            <pc:sldMk cId="981562552" sldId="307"/>
            <ac:grpSpMk id="53" creationId="{38076113-0B81-B4DE-9121-26D430012622}"/>
          </ac:grpSpMkLst>
        </pc:grpChg>
        <pc:picChg chg="mod">
          <ac:chgData name="Carlo Pötter" userId="80e21cec2724e93d" providerId="LiveId" clId="{DC80AEA9-3E93-4350-94A5-405A3EA333F4}" dt="2023-09-25T15:13:49.748" v="593" actId="1076"/>
          <ac:picMkLst>
            <pc:docMk/>
            <pc:sldMk cId="981562552" sldId="307"/>
            <ac:picMk id="27" creationId="{E66B6945-BCA1-67E2-6A20-CEA1D2EFC4C2}"/>
          </ac:picMkLst>
        </pc:picChg>
      </pc:sldChg>
      <pc:sldChg chg="modSp">
        <pc:chgData name="Carlo Pötter" userId="80e21cec2724e93d" providerId="LiveId" clId="{DC80AEA9-3E93-4350-94A5-405A3EA333F4}" dt="2023-09-25T15:18:22.826" v="655" actId="20577"/>
        <pc:sldMkLst>
          <pc:docMk/>
          <pc:sldMk cId="2712335812" sldId="335"/>
        </pc:sldMkLst>
        <pc:spChg chg="mod">
          <ac:chgData name="Carlo Pötter" userId="80e21cec2724e93d" providerId="LiveId" clId="{DC80AEA9-3E93-4350-94A5-405A3EA333F4}" dt="2023-09-25T15:18:22.826" v="655" actId="20577"/>
          <ac:spMkLst>
            <pc:docMk/>
            <pc:sldMk cId="2712335812" sldId="335"/>
            <ac:spMk id="11" creationId="{BB6934E3-33B5-2370-2845-197BB9DA5CA8}"/>
          </ac:spMkLst>
        </pc:spChg>
      </pc:sldChg>
      <pc:sldChg chg="modSp mod modNotesTx">
        <pc:chgData name="Carlo Pötter" userId="80e21cec2724e93d" providerId="LiveId" clId="{DC80AEA9-3E93-4350-94A5-405A3EA333F4}" dt="2023-09-25T14:57:21.345" v="501" actId="20577"/>
        <pc:sldMkLst>
          <pc:docMk/>
          <pc:sldMk cId="1267431990" sldId="355"/>
        </pc:sldMkLst>
        <pc:picChg chg="mod">
          <ac:chgData name="Carlo Pötter" userId="80e21cec2724e93d" providerId="LiveId" clId="{DC80AEA9-3E93-4350-94A5-405A3EA333F4}" dt="2023-09-25T14:53:16.370" v="428" actId="1076"/>
          <ac:picMkLst>
            <pc:docMk/>
            <pc:sldMk cId="1267431990" sldId="355"/>
            <ac:picMk id="5" creationId="{ECC740EF-5933-F3BE-224E-8C1CA8F4B4B2}"/>
          </ac:picMkLst>
        </pc:picChg>
        <pc:picChg chg="mod">
          <ac:chgData name="Carlo Pötter" userId="80e21cec2724e93d" providerId="LiveId" clId="{DC80AEA9-3E93-4350-94A5-405A3EA333F4}" dt="2023-09-25T14:52:49.680" v="426" actId="692"/>
          <ac:picMkLst>
            <pc:docMk/>
            <pc:sldMk cId="1267431990" sldId="355"/>
            <ac:picMk id="8" creationId="{4B9746A8-C0B9-225C-4E97-9B3BF2B82233}"/>
          </ac:picMkLst>
        </pc:picChg>
        <pc:picChg chg="mod">
          <ac:chgData name="Carlo Pötter" userId="80e21cec2724e93d" providerId="LiveId" clId="{DC80AEA9-3E93-4350-94A5-405A3EA333F4}" dt="2023-09-25T14:52:42.952" v="425" actId="692"/>
          <ac:picMkLst>
            <pc:docMk/>
            <pc:sldMk cId="1267431990" sldId="355"/>
            <ac:picMk id="10" creationId="{232AE6F1-EEDD-8A12-BF16-47EF5A8DECDD}"/>
          </ac:picMkLst>
        </pc:picChg>
      </pc:sldChg>
      <pc:sldChg chg="modAnim">
        <pc:chgData name="Carlo Pötter" userId="80e21cec2724e93d" providerId="LiveId" clId="{DC80AEA9-3E93-4350-94A5-405A3EA333F4}" dt="2023-09-25T14:19:18.125" v="105"/>
        <pc:sldMkLst>
          <pc:docMk/>
          <pc:sldMk cId="1719034884" sldId="357"/>
        </pc:sldMkLst>
      </pc:sldChg>
      <pc:sldChg chg="modSp mod modAnim">
        <pc:chgData name="Carlo Pötter" userId="80e21cec2724e93d" providerId="LiveId" clId="{DC80AEA9-3E93-4350-94A5-405A3EA333F4}" dt="2023-09-25T15:38:55.882" v="786"/>
        <pc:sldMkLst>
          <pc:docMk/>
          <pc:sldMk cId="1872364348" sldId="358"/>
        </pc:sldMkLst>
        <pc:spChg chg="ord">
          <ac:chgData name="Carlo Pötter" userId="80e21cec2724e93d" providerId="LiveId" clId="{DC80AEA9-3E93-4350-94A5-405A3EA333F4}" dt="2023-09-25T15:37:49.325" v="781" actId="166"/>
          <ac:spMkLst>
            <pc:docMk/>
            <pc:sldMk cId="1872364348" sldId="358"/>
            <ac:spMk id="11" creationId="{3BD78ABD-277F-5431-2520-F3E0BDC86E52}"/>
          </ac:spMkLst>
        </pc:spChg>
      </pc:sldChg>
      <pc:sldChg chg="modSp mod">
        <pc:chgData name="Carlo Pötter" userId="80e21cec2724e93d" providerId="LiveId" clId="{DC80AEA9-3E93-4350-94A5-405A3EA333F4}" dt="2023-09-25T14:17:54.585" v="103" actId="14100"/>
        <pc:sldMkLst>
          <pc:docMk/>
          <pc:sldMk cId="3702519083" sldId="371"/>
        </pc:sldMkLst>
        <pc:grpChg chg="mod">
          <ac:chgData name="Carlo Pötter" userId="80e21cec2724e93d" providerId="LiveId" clId="{DC80AEA9-3E93-4350-94A5-405A3EA333F4}" dt="2023-09-25T14:17:54.585" v="103" actId="14100"/>
          <ac:grpSpMkLst>
            <pc:docMk/>
            <pc:sldMk cId="3702519083" sldId="371"/>
            <ac:grpSpMk id="35" creationId="{67F88584-ABF0-A018-6B87-A0E8C517FA0F}"/>
          </ac:grpSpMkLst>
        </pc:grpChg>
        <pc:cxnChg chg="mod">
          <ac:chgData name="Carlo Pötter" userId="80e21cec2724e93d" providerId="LiveId" clId="{DC80AEA9-3E93-4350-94A5-405A3EA333F4}" dt="2023-09-25T14:17:54.585" v="103" actId="14100"/>
          <ac:cxnSpMkLst>
            <pc:docMk/>
            <pc:sldMk cId="3702519083" sldId="371"/>
            <ac:cxnSpMk id="16" creationId="{24121FE7-93AF-65F6-E8EF-15B1BAA30B09}"/>
          </ac:cxnSpMkLst>
        </pc:cxnChg>
      </pc:sldChg>
      <pc:sldChg chg="modSp mod modAnim">
        <pc:chgData name="Carlo Pötter" userId="80e21cec2724e93d" providerId="LiveId" clId="{DC80AEA9-3E93-4350-94A5-405A3EA333F4}" dt="2023-09-25T14:35:26.071" v="226" actId="692"/>
        <pc:sldMkLst>
          <pc:docMk/>
          <pc:sldMk cId="3117278827" sldId="372"/>
        </pc:sldMkLst>
        <pc:picChg chg="mod">
          <ac:chgData name="Carlo Pötter" userId="80e21cec2724e93d" providerId="LiveId" clId="{DC80AEA9-3E93-4350-94A5-405A3EA333F4}" dt="2023-09-25T14:35:26.071" v="226" actId="692"/>
          <ac:picMkLst>
            <pc:docMk/>
            <pc:sldMk cId="3117278827" sldId="372"/>
            <ac:picMk id="8" creationId="{33AF19BF-1E82-43AF-9312-A800D3DF39C9}"/>
          </ac:picMkLst>
        </pc:picChg>
        <pc:picChg chg="mod">
          <ac:chgData name="Carlo Pötter" userId="80e21cec2724e93d" providerId="LiveId" clId="{DC80AEA9-3E93-4350-94A5-405A3EA333F4}" dt="2023-09-25T14:35:18.381" v="225" actId="692"/>
          <ac:picMkLst>
            <pc:docMk/>
            <pc:sldMk cId="3117278827" sldId="372"/>
            <ac:picMk id="10" creationId="{4978DED5-0054-40D2-60A0-9C1215ECF10A}"/>
          </ac:picMkLst>
        </pc:picChg>
        <pc:picChg chg="mod">
          <ac:chgData name="Carlo Pötter" userId="80e21cec2724e93d" providerId="LiveId" clId="{DC80AEA9-3E93-4350-94A5-405A3EA333F4}" dt="2023-09-25T14:30:56.957" v="220" actId="1076"/>
          <ac:picMkLst>
            <pc:docMk/>
            <pc:sldMk cId="3117278827" sldId="372"/>
            <ac:picMk id="12" creationId="{5441F315-FEA8-C05A-15F4-5B0B91F26C95}"/>
          </ac:picMkLst>
        </pc:picChg>
      </pc:sldChg>
      <pc:sldChg chg="modSp mod modAnim">
        <pc:chgData name="Carlo Pötter" userId="80e21cec2724e93d" providerId="LiveId" clId="{DC80AEA9-3E93-4350-94A5-405A3EA333F4}" dt="2023-09-25T15:20:37.568" v="660"/>
        <pc:sldMkLst>
          <pc:docMk/>
          <pc:sldMk cId="3014608025" sldId="378"/>
        </pc:sldMkLst>
        <pc:spChg chg="mod">
          <ac:chgData name="Carlo Pötter" userId="80e21cec2724e93d" providerId="LiveId" clId="{DC80AEA9-3E93-4350-94A5-405A3EA333F4}" dt="2023-09-25T15:20:15.692" v="657" actId="1076"/>
          <ac:spMkLst>
            <pc:docMk/>
            <pc:sldMk cId="3014608025" sldId="378"/>
            <ac:spMk id="12" creationId="{C494E599-6AF2-93A4-C9FE-3820FE49C56B}"/>
          </ac:spMkLst>
        </pc:spChg>
      </pc:sldChg>
      <pc:sldChg chg="modSp modAnim">
        <pc:chgData name="Carlo Pötter" userId="80e21cec2724e93d" providerId="LiveId" clId="{DC80AEA9-3E93-4350-94A5-405A3EA333F4}" dt="2023-09-25T15:25:30.408" v="710" actId="20577"/>
        <pc:sldMkLst>
          <pc:docMk/>
          <pc:sldMk cId="964314560" sldId="384"/>
        </pc:sldMkLst>
        <pc:spChg chg="mod">
          <ac:chgData name="Carlo Pötter" userId="80e21cec2724e93d" providerId="LiveId" clId="{DC80AEA9-3E93-4350-94A5-405A3EA333F4}" dt="2023-09-25T14:26:59.364" v="172" actId="20577"/>
          <ac:spMkLst>
            <pc:docMk/>
            <pc:sldMk cId="964314560" sldId="384"/>
            <ac:spMk id="2" creationId="{30D2DA16-BAF9-4CFB-3D68-FB9DC351BC24}"/>
          </ac:spMkLst>
        </pc:spChg>
        <pc:spChg chg="mod">
          <ac:chgData name="Carlo Pötter" userId="80e21cec2724e93d" providerId="LiveId" clId="{DC80AEA9-3E93-4350-94A5-405A3EA333F4}" dt="2023-09-25T15:25:30.408" v="710" actId="20577"/>
          <ac:spMkLst>
            <pc:docMk/>
            <pc:sldMk cId="964314560" sldId="384"/>
            <ac:spMk id="18" creationId="{7CC448DA-276B-0BB1-1D77-D40EB9B4FE28}"/>
          </ac:spMkLst>
        </pc:spChg>
      </pc:sldChg>
      <pc:sldChg chg="modSp mod">
        <pc:chgData name="Carlo Pötter" userId="80e21cec2724e93d" providerId="LiveId" clId="{DC80AEA9-3E93-4350-94A5-405A3EA333F4}" dt="2023-09-25T15:24:14.899" v="706"/>
        <pc:sldMkLst>
          <pc:docMk/>
          <pc:sldMk cId="1020975724" sldId="392"/>
        </pc:sldMkLst>
        <pc:spChg chg="mod">
          <ac:chgData name="Carlo Pötter" userId="80e21cec2724e93d" providerId="LiveId" clId="{DC80AEA9-3E93-4350-94A5-405A3EA333F4}" dt="2023-09-25T15:22:33.476" v="704" actId="6549"/>
          <ac:spMkLst>
            <pc:docMk/>
            <pc:sldMk cId="1020975724" sldId="392"/>
            <ac:spMk id="2" creationId="{00000000-0000-0000-0000-000000000000}"/>
          </ac:spMkLst>
        </pc:spChg>
        <pc:spChg chg="mod">
          <ac:chgData name="Carlo Pötter" userId="80e21cec2724e93d" providerId="LiveId" clId="{DC80AEA9-3E93-4350-94A5-405A3EA333F4}" dt="2023-09-25T15:24:14.899" v="706"/>
          <ac:spMkLst>
            <pc:docMk/>
            <pc:sldMk cId="1020975724" sldId="392"/>
            <ac:spMk id="33795" creationId="{00000000-0000-0000-0000-000000000000}"/>
          </ac:spMkLst>
        </pc:spChg>
      </pc:sldChg>
      <pc:sldChg chg="modSp mod modNotesTx">
        <pc:chgData name="Carlo Pötter" userId="80e21cec2724e93d" providerId="LiveId" clId="{DC80AEA9-3E93-4350-94A5-405A3EA333F4}" dt="2023-09-25T15:31:09.369" v="753"/>
        <pc:sldMkLst>
          <pc:docMk/>
          <pc:sldMk cId="1104252477" sldId="394"/>
        </pc:sldMkLst>
        <pc:spChg chg="mod">
          <ac:chgData name="Carlo Pötter" userId="80e21cec2724e93d" providerId="LiveId" clId="{DC80AEA9-3E93-4350-94A5-405A3EA333F4}" dt="2023-09-25T14:36:48.399" v="231" actId="14100"/>
          <ac:spMkLst>
            <pc:docMk/>
            <pc:sldMk cId="1104252477" sldId="394"/>
            <ac:spMk id="13" creationId="{149E439E-BE00-7DA2-2648-B2CB749B3DD9}"/>
          </ac:spMkLst>
        </pc:spChg>
        <pc:spChg chg="mod">
          <ac:chgData name="Carlo Pötter" userId="80e21cec2724e93d" providerId="LiveId" clId="{DC80AEA9-3E93-4350-94A5-405A3EA333F4}" dt="2023-09-25T14:37:32.708" v="233" actId="14100"/>
          <ac:spMkLst>
            <pc:docMk/>
            <pc:sldMk cId="1104252477" sldId="394"/>
            <ac:spMk id="24" creationId="{BB183B3C-52E0-6283-24D1-B749BFE69F15}"/>
          </ac:spMkLst>
        </pc:spChg>
      </pc:sldChg>
      <pc:sldChg chg="modSp mod modAnim">
        <pc:chgData name="Carlo Pötter" userId="80e21cec2724e93d" providerId="LiveId" clId="{DC80AEA9-3E93-4350-94A5-405A3EA333F4}" dt="2023-09-25T14:45:11.262" v="376"/>
        <pc:sldMkLst>
          <pc:docMk/>
          <pc:sldMk cId="1218027524" sldId="395"/>
        </pc:sldMkLst>
        <pc:picChg chg="mod">
          <ac:chgData name="Carlo Pötter" userId="80e21cec2724e93d" providerId="LiveId" clId="{DC80AEA9-3E93-4350-94A5-405A3EA333F4}" dt="2023-09-25T14:42:52.976" v="366" actId="1076"/>
          <ac:picMkLst>
            <pc:docMk/>
            <pc:sldMk cId="1218027524" sldId="395"/>
            <ac:picMk id="19" creationId="{BDFD6DD8-0820-BBDA-D44D-2B956EA880D0}"/>
          </ac:picMkLst>
        </pc:picChg>
        <pc:picChg chg="mod">
          <ac:chgData name="Carlo Pötter" userId="80e21cec2724e93d" providerId="LiveId" clId="{DC80AEA9-3E93-4350-94A5-405A3EA333F4}" dt="2023-09-25T14:45:10.546" v="375" actId="1076"/>
          <ac:picMkLst>
            <pc:docMk/>
            <pc:sldMk cId="1218027524" sldId="395"/>
            <ac:picMk id="21" creationId="{B2F5E0C6-3541-BEE1-A64E-15F9E510E3E4}"/>
          </ac:picMkLst>
        </pc:picChg>
        <pc:picChg chg="mod">
          <ac:chgData name="Carlo Pötter" userId="80e21cec2724e93d" providerId="LiveId" clId="{DC80AEA9-3E93-4350-94A5-405A3EA333F4}" dt="2023-09-25T14:42:43.780" v="365" actId="1076"/>
          <ac:picMkLst>
            <pc:docMk/>
            <pc:sldMk cId="1218027524" sldId="395"/>
            <ac:picMk id="24" creationId="{090F94FA-28F3-B5F0-E70C-FAAD98ECE548}"/>
          </ac:picMkLst>
        </pc:picChg>
      </pc:sldChg>
      <pc:sldChg chg="modSp modAnim">
        <pc:chgData name="Carlo Pötter" userId="80e21cec2724e93d" providerId="LiveId" clId="{DC80AEA9-3E93-4350-94A5-405A3EA333F4}" dt="2023-09-25T14:50:21.772" v="415" actId="400"/>
        <pc:sldMkLst>
          <pc:docMk/>
          <pc:sldMk cId="4138715583" sldId="398"/>
        </pc:sldMkLst>
        <pc:spChg chg="mod">
          <ac:chgData name="Carlo Pötter" userId="80e21cec2724e93d" providerId="LiveId" clId="{DC80AEA9-3E93-4350-94A5-405A3EA333F4}" dt="2023-09-25T14:50:21.772" v="415" actId="400"/>
          <ac:spMkLst>
            <pc:docMk/>
            <pc:sldMk cId="4138715583" sldId="398"/>
            <ac:spMk id="40" creationId="{E9D27E1C-744B-41D3-2F14-065EFCBEBCEF}"/>
          </ac:spMkLst>
        </pc:spChg>
      </pc:sldChg>
      <pc:sldChg chg="modSp mod">
        <pc:chgData name="Carlo Pötter" userId="80e21cec2724e93d" providerId="LiveId" clId="{DC80AEA9-3E93-4350-94A5-405A3EA333F4}" dt="2023-09-25T14:51:09.419" v="417" actId="1076"/>
        <pc:sldMkLst>
          <pc:docMk/>
          <pc:sldMk cId="1531315100" sldId="400"/>
        </pc:sldMkLst>
        <pc:picChg chg="mod">
          <ac:chgData name="Carlo Pötter" userId="80e21cec2724e93d" providerId="LiveId" clId="{DC80AEA9-3E93-4350-94A5-405A3EA333F4}" dt="2023-09-25T14:51:09.419" v="417" actId="1076"/>
          <ac:picMkLst>
            <pc:docMk/>
            <pc:sldMk cId="1531315100" sldId="400"/>
            <ac:picMk id="4" creationId="{96B8C344-84A5-E3F2-A12F-2DBA0C7D7C62}"/>
          </ac:picMkLst>
        </pc:picChg>
      </pc:sldChg>
      <pc:sldChg chg="modAnim">
        <pc:chgData name="Carlo Pötter" userId="80e21cec2724e93d" providerId="LiveId" clId="{DC80AEA9-3E93-4350-94A5-405A3EA333F4}" dt="2023-09-25T14:56:05.624" v="434"/>
        <pc:sldMkLst>
          <pc:docMk/>
          <pc:sldMk cId="2014511207" sldId="401"/>
        </pc:sldMkLst>
      </pc:sldChg>
      <pc:sldChg chg="modSp mod">
        <pc:chgData name="Carlo Pötter" userId="80e21cec2724e93d" providerId="LiveId" clId="{DC80AEA9-3E93-4350-94A5-405A3EA333F4}" dt="2023-09-25T14:52:16.297" v="424" actId="20577"/>
        <pc:sldMkLst>
          <pc:docMk/>
          <pc:sldMk cId="2967283580" sldId="404"/>
        </pc:sldMkLst>
        <pc:spChg chg="mod">
          <ac:chgData name="Carlo Pötter" userId="80e21cec2724e93d" providerId="LiveId" clId="{DC80AEA9-3E93-4350-94A5-405A3EA333F4}" dt="2023-09-25T14:52:16.297" v="424" actId="20577"/>
          <ac:spMkLst>
            <pc:docMk/>
            <pc:sldMk cId="2967283580" sldId="404"/>
            <ac:spMk id="2" creationId="{00000000-0000-0000-0000-000000000000}"/>
          </ac:spMkLst>
        </pc:spChg>
      </pc:sldChg>
      <pc:sldChg chg="modSp mod">
        <pc:chgData name="Carlo Pötter" userId="80e21cec2724e93d" providerId="LiveId" clId="{DC80AEA9-3E93-4350-94A5-405A3EA333F4}" dt="2023-09-25T15:16:26.567" v="652" actId="20577"/>
        <pc:sldMkLst>
          <pc:docMk/>
          <pc:sldMk cId="3956455674" sldId="405"/>
        </pc:sldMkLst>
        <pc:spChg chg="mod">
          <ac:chgData name="Carlo Pötter" userId="80e21cec2724e93d" providerId="LiveId" clId="{DC80AEA9-3E93-4350-94A5-405A3EA333F4}" dt="2023-09-25T15:16:26.567" v="652" actId="20577"/>
          <ac:spMkLst>
            <pc:docMk/>
            <pc:sldMk cId="3956455674" sldId="405"/>
            <ac:spMk id="2" creationId="{00000000-0000-0000-0000-000000000000}"/>
          </ac:spMkLst>
        </pc:spChg>
      </pc:sldChg>
      <pc:sldChg chg="addSp delSp modSp new mod">
        <pc:chgData name="Carlo Pötter" userId="80e21cec2724e93d" providerId="LiveId" clId="{DC80AEA9-3E93-4350-94A5-405A3EA333F4}" dt="2023-09-25T15:35:58.673" v="780" actId="20577"/>
        <pc:sldMkLst>
          <pc:docMk/>
          <pc:sldMk cId="266860113" sldId="406"/>
        </pc:sldMkLst>
        <pc:spChg chg="mod">
          <ac:chgData name="Carlo Pötter" userId="80e21cec2724e93d" providerId="LiveId" clId="{DC80AEA9-3E93-4350-94A5-405A3EA333F4}" dt="2023-09-25T15:35:58.673" v="780" actId="20577"/>
          <ac:spMkLst>
            <pc:docMk/>
            <pc:sldMk cId="266860113" sldId="406"/>
            <ac:spMk id="2" creationId="{A87CF38F-ADDA-55CD-90AE-A67EF9ECCC18}"/>
          </ac:spMkLst>
        </pc:spChg>
        <pc:spChg chg="mod">
          <ac:chgData name="Carlo Pötter" userId="80e21cec2724e93d" providerId="LiveId" clId="{DC80AEA9-3E93-4350-94A5-405A3EA333F4}" dt="2023-09-25T15:12:31.761" v="591" actId="255"/>
          <ac:spMkLst>
            <pc:docMk/>
            <pc:sldMk cId="266860113" sldId="406"/>
            <ac:spMk id="3" creationId="{8F9F3A31-BD41-E0D9-52E2-7219EF066E97}"/>
          </ac:spMkLst>
        </pc:spChg>
        <pc:spChg chg="del">
          <ac:chgData name="Carlo Pötter" userId="80e21cec2724e93d" providerId="LiveId" clId="{DC80AEA9-3E93-4350-94A5-405A3EA333F4}" dt="2023-09-25T14:11:52.785" v="38" actId="478"/>
          <ac:spMkLst>
            <pc:docMk/>
            <pc:sldMk cId="266860113" sldId="406"/>
            <ac:spMk id="4" creationId="{0F4DCCC9-DEF5-15A2-0A0F-2046658F2592}"/>
          </ac:spMkLst>
        </pc:spChg>
        <pc:spChg chg="del">
          <ac:chgData name="Carlo Pötter" userId="80e21cec2724e93d" providerId="LiveId" clId="{DC80AEA9-3E93-4350-94A5-405A3EA333F4}" dt="2023-09-25T14:11:32.621" v="36" actId="478"/>
          <ac:spMkLst>
            <pc:docMk/>
            <pc:sldMk cId="266860113" sldId="406"/>
            <ac:spMk id="5" creationId="{ED87DD73-D020-1552-C4F1-793613F28D6D}"/>
          </ac:spMkLst>
        </pc:spChg>
        <pc:picChg chg="add del mod">
          <ac:chgData name="Carlo Pötter" userId="80e21cec2724e93d" providerId="LiveId" clId="{DC80AEA9-3E93-4350-94A5-405A3EA333F4}" dt="2023-09-25T14:39:07.154" v="266"/>
          <ac:picMkLst>
            <pc:docMk/>
            <pc:sldMk cId="266860113" sldId="406"/>
            <ac:picMk id="8" creationId="{04A20142-A81A-783D-3520-B6AE5D1F1B94}"/>
          </ac:picMkLst>
        </pc:picChg>
      </pc:sldChg>
      <pc:sldChg chg="add del">
        <pc:chgData name="Carlo Pötter" userId="80e21cec2724e93d" providerId="LiveId" clId="{DC80AEA9-3E93-4350-94A5-405A3EA333F4}" dt="2023-09-25T14:14:18.675" v="74" actId="2696"/>
        <pc:sldMkLst>
          <pc:docMk/>
          <pc:sldMk cId="121059259" sldId="407"/>
        </pc:sldMkLst>
      </pc:sldChg>
    </pc:docChg>
  </pc:docChgLst>
  <pc:docChgLst>
    <pc:chgData name="Carlo Pötter" userId="80e21cec2724e93d" providerId="LiveId" clId="{223C193F-267E-488B-96F7-22566585F52B}"/>
    <pc:docChg chg="undo custSel addSld delSld modSld sldOrd">
      <pc:chgData name="Carlo Pötter" userId="80e21cec2724e93d" providerId="LiveId" clId="{223C193F-267E-488B-96F7-22566585F52B}" dt="2023-09-26T20:13:42.256" v="110" actId="20577"/>
      <pc:docMkLst>
        <pc:docMk/>
      </pc:docMkLst>
      <pc:sldChg chg="modSp mod">
        <pc:chgData name="Carlo Pötter" userId="80e21cec2724e93d" providerId="LiveId" clId="{223C193F-267E-488B-96F7-22566585F52B}" dt="2023-09-26T20:06:29.044" v="14" actId="1076"/>
        <pc:sldMkLst>
          <pc:docMk/>
          <pc:sldMk cId="981562552" sldId="307"/>
        </pc:sldMkLst>
        <pc:grpChg chg="mod">
          <ac:chgData name="Carlo Pötter" userId="80e21cec2724e93d" providerId="LiveId" clId="{223C193F-267E-488B-96F7-22566585F52B}" dt="2023-09-26T20:06:29.044" v="14" actId="1076"/>
          <ac:grpSpMkLst>
            <pc:docMk/>
            <pc:sldMk cId="981562552" sldId="307"/>
            <ac:grpSpMk id="10" creationId="{6F5B4BEB-67CA-7A5B-EB87-C081AD8D970B}"/>
          </ac:grpSpMkLst>
        </pc:grpChg>
      </pc:sldChg>
      <pc:sldChg chg="modSp mod">
        <pc:chgData name="Carlo Pötter" userId="80e21cec2724e93d" providerId="LiveId" clId="{223C193F-267E-488B-96F7-22566585F52B}" dt="2023-09-26T20:05:18.454" v="12" actId="1076"/>
        <pc:sldMkLst>
          <pc:docMk/>
          <pc:sldMk cId="964314560" sldId="384"/>
        </pc:sldMkLst>
        <pc:spChg chg="mod">
          <ac:chgData name="Carlo Pötter" userId="80e21cec2724e93d" providerId="LiveId" clId="{223C193F-267E-488B-96F7-22566585F52B}" dt="2023-09-26T20:05:11.737" v="11" actId="1076"/>
          <ac:spMkLst>
            <pc:docMk/>
            <pc:sldMk cId="964314560" sldId="384"/>
            <ac:spMk id="22" creationId="{D197B06D-1E67-5C2B-A160-55E4FE84AD20}"/>
          </ac:spMkLst>
        </pc:spChg>
        <pc:spChg chg="mod">
          <ac:chgData name="Carlo Pötter" userId="80e21cec2724e93d" providerId="LiveId" clId="{223C193F-267E-488B-96F7-22566585F52B}" dt="2023-09-26T20:05:18.454" v="12" actId="1076"/>
          <ac:spMkLst>
            <pc:docMk/>
            <pc:sldMk cId="964314560" sldId="384"/>
            <ac:spMk id="25" creationId="{68522F54-E2B1-19FC-5A19-C22A2822CC77}"/>
          </ac:spMkLst>
        </pc:spChg>
        <pc:grpChg chg="mod ord">
          <ac:chgData name="Carlo Pötter" userId="80e21cec2724e93d" providerId="LiveId" clId="{223C193F-267E-488B-96F7-22566585F52B}" dt="2023-09-26T20:05:03.108" v="9" actId="1076"/>
          <ac:grpSpMkLst>
            <pc:docMk/>
            <pc:sldMk cId="964314560" sldId="384"/>
            <ac:grpSpMk id="12" creationId="{08237564-1AE2-BED0-835D-41B3D7D365D8}"/>
          </ac:grpSpMkLst>
        </pc:grpChg>
      </pc:sldChg>
      <pc:sldChg chg="addSp delSp modSp add del mod">
        <pc:chgData name="Carlo Pötter" userId="80e21cec2724e93d" providerId="LiveId" clId="{223C193F-267E-488B-96F7-22566585F52B}" dt="2023-09-26T20:13:28.740" v="108" actId="2696"/>
        <pc:sldMkLst>
          <pc:docMk/>
          <pc:sldMk cId="266860113" sldId="406"/>
        </pc:sldMkLst>
        <pc:spChg chg="mod">
          <ac:chgData name="Carlo Pötter" userId="80e21cec2724e93d" providerId="LiveId" clId="{223C193F-267E-488B-96F7-22566585F52B}" dt="2023-09-26T20:13:17.061" v="106" actId="21"/>
          <ac:spMkLst>
            <pc:docMk/>
            <pc:sldMk cId="266860113" sldId="406"/>
            <ac:spMk id="2" creationId="{A87CF38F-ADDA-55CD-90AE-A67EF9ECCC18}"/>
          </ac:spMkLst>
        </pc:spChg>
        <pc:spChg chg="add del mod">
          <ac:chgData name="Carlo Pötter" userId="80e21cec2724e93d" providerId="LiveId" clId="{223C193F-267E-488B-96F7-22566585F52B}" dt="2023-09-26T20:11:44.868" v="81" actId="6549"/>
          <ac:spMkLst>
            <pc:docMk/>
            <pc:sldMk cId="266860113" sldId="406"/>
            <ac:spMk id="3" creationId="{8F9F3A31-BD41-E0D9-52E2-7219EF066E97}"/>
          </ac:spMkLst>
        </pc:spChg>
        <pc:spChg chg="add del mod">
          <ac:chgData name="Carlo Pötter" userId="80e21cec2724e93d" providerId="LiveId" clId="{223C193F-267E-488B-96F7-22566585F52B}" dt="2023-09-26T20:12:59.660" v="102" actId="21"/>
          <ac:spMkLst>
            <pc:docMk/>
            <pc:sldMk cId="266860113" sldId="406"/>
            <ac:spMk id="4" creationId="{512DDF47-B1F5-AE65-5669-592F5A685EFB}"/>
          </ac:spMkLst>
        </pc:spChg>
        <pc:spChg chg="add del mod">
          <ac:chgData name="Carlo Pötter" userId="80e21cec2724e93d" providerId="LiveId" clId="{223C193F-267E-488B-96F7-22566585F52B}" dt="2023-09-26T20:10:29.072" v="72" actId="21"/>
          <ac:spMkLst>
            <pc:docMk/>
            <pc:sldMk cId="266860113" sldId="406"/>
            <ac:spMk id="7" creationId="{80A44C78-7745-898A-D0E1-D207426364F6}"/>
          </ac:spMkLst>
        </pc:spChg>
        <pc:spChg chg="add del mod">
          <ac:chgData name="Carlo Pötter" userId="80e21cec2724e93d" providerId="LiveId" clId="{223C193F-267E-488B-96F7-22566585F52B}" dt="2023-09-26T20:10:29.072" v="72" actId="21"/>
          <ac:spMkLst>
            <pc:docMk/>
            <pc:sldMk cId="266860113" sldId="406"/>
            <ac:spMk id="9" creationId="{B0765C45-95C7-C3F0-CBA6-D63726687789}"/>
          </ac:spMkLst>
        </pc:spChg>
        <pc:spChg chg="add del">
          <ac:chgData name="Carlo Pötter" userId="80e21cec2724e93d" providerId="LiveId" clId="{223C193F-267E-488B-96F7-22566585F52B}" dt="2023-09-26T20:11:17.463" v="74" actId="22"/>
          <ac:spMkLst>
            <pc:docMk/>
            <pc:sldMk cId="266860113" sldId="406"/>
            <ac:spMk id="11" creationId="{00A9BA41-B9C5-DFBE-D5E9-819CCF2278ED}"/>
          </ac:spMkLst>
        </pc:spChg>
      </pc:sldChg>
      <pc:sldChg chg="addSp delSp modSp add del mod ord modAnim">
        <pc:chgData name="Carlo Pötter" userId="80e21cec2724e93d" providerId="LiveId" clId="{223C193F-267E-488B-96F7-22566585F52B}" dt="2023-09-26T20:10:20.802" v="70"/>
        <pc:sldMkLst>
          <pc:docMk/>
          <pc:sldMk cId="3068001328" sldId="406"/>
        </pc:sldMkLst>
        <pc:spChg chg="add del mod">
          <ac:chgData name="Carlo Pötter" userId="80e21cec2724e93d" providerId="LiveId" clId="{223C193F-267E-488B-96F7-22566585F52B}" dt="2023-09-26T20:10:19.715" v="68" actId="478"/>
          <ac:spMkLst>
            <pc:docMk/>
            <pc:sldMk cId="3068001328" sldId="406"/>
            <ac:spMk id="2" creationId="{392E5C6E-1429-15C7-20EB-2AB05726F6AC}"/>
          </ac:spMkLst>
        </pc:spChg>
        <pc:spChg chg="add del">
          <ac:chgData name="Carlo Pötter" userId="80e21cec2724e93d" providerId="LiveId" clId="{223C193F-267E-488B-96F7-22566585F52B}" dt="2023-09-26T20:10:19.715" v="68" actId="478"/>
          <ac:spMkLst>
            <pc:docMk/>
            <pc:sldMk cId="3068001328" sldId="406"/>
            <ac:spMk id="5" creationId="{EBECD900-FA44-E1AC-25E3-09668BD5F31A}"/>
          </ac:spMkLst>
        </pc:spChg>
        <pc:spChg chg="add del">
          <ac:chgData name="Carlo Pötter" userId="80e21cec2724e93d" providerId="LiveId" clId="{223C193F-267E-488B-96F7-22566585F52B}" dt="2023-09-26T20:10:19.715" v="68" actId="478"/>
          <ac:spMkLst>
            <pc:docMk/>
            <pc:sldMk cId="3068001328" sldId="406"/>
            <ac:spMk id="26628" creationId="{00000000-0000-0000-0000-000000000000}"/>
          </ac:spMkLst>
        </pc:spChg>
        <pc:picChg chg="add del">
          <ac:chgData name="Carlo Pötter" userId="80e21cec2724e93d" providerId="LiveId" clId="{223C193F-267E-488B-96F7-22566585F52B}" dt="2023-09-26T20:10:19.380" v="67" actId="22"/>
          <ac:picMkLst>
            <pc:docMk/>
            <pc:sldMk cId="3068001328" sldId="406"/>
            <ac:picMk id="4" creationId="{9091B93D-E7C5-3480-DC9E-A9113A032974}"/>
          </ac:picMkLst>
        </pc:picChg>
        <pc:picChg chg="add del">
          <ac:chgData name="Carlo Pötter" userId="80e21cec2724e93d" providerId="LiveId" clId="{223C193F-267E-488B-96F7-22566585F52B}" dt="2023-09-26T20:10:19.715" v="68" actId="478"/>
          <ac:picMkLst>
            <pc:docMk/>
            <pc:sldMk cId="3068001328" sldId="406"/>
            <ac:picMk id="13" creationId="{73FE67C9-9F5D-5413-465D-247C1B5C02A6}"/>
          </ac:picMkLst>
        </pc:picChg>
        <pc:picChg chg="add del">
          <ac:chgData name="Carlo Pötter" userId="80e21cec2724e93d" providerId="LiveId" clId="{223C193F-267E-488B-96F7-22566585F52B}" dt="2023-09-26T20:10:19.715" v="68" actId="478"/>
          <ac:picMkLst>
            <pc:docMk/>
            <pc:sldMk cId="3068001328" sldId="406"/>
            <ac:picMk id="15" creationId="{F8B1FAA2-99B2-DABB-C40A-E93BF79E154B}"/>
          </ac:picMkLst>
        </pc:picChg>
        <pc:picChg chg="add del">
          <ac:chgData name="Carlo Pötter" userId="80e21cec2724e93d" providerId="LiveId" clId="{223C193F-267E-488B-96F7-22566585F52B}" dt="2023-09-26T20:10:19.715" v="68" actId="478"/>
          <ac:picMkLst>
            <pc:docMk/>
            <pc:sldMk cId="3068001328" sldId="406"/>
            <ac:picMk id="16" creationId="{E421B389-CB0E-6D5E-77C1-59A8F1AE62D8}"/>
          </ac:picMkLst>
        </pc:picChg>
      </pc:sldChg>
      <pc:sldChg chg="addSp delSp modSp add mod ord delAnim modAnim">
        <pc:chgData name="Carlo Pötter" userId="80e21cec2724e93d" providerId="LiveId" clId="{223C193F-267E-488B-96F7-22566585F52B}" dt="2023-09-26T20:13:42.256" v="110" actId="20577"/>
        <pc:sldMkLst>
          <pc:docMk/>
          <pc:sldMk cId="4285080076" sldId="407"/>
        </pc:sldMkLst>
        <pc:spChg chg="add del">
          <ac:chgData name="Carlo Pötter" userId="80e21cec2724e93d" providerId="LiveId" clId="{223C193F-267E-488B-96F7-22566585F52B}" dt="2023-09-26T20:12:16.391" v="92" actId="22"/>
          <ac:spMkLst>
            <pc:docMk/>
            <pc:sldMk cId="4285080076" sldId="407"/>
            <ac:spMk id="3" creationId="{02168A51-D072-7E2F-800A-FEF48AA3C059}"/>
          </ac:spMkLst>
        </pc:spChg>
        <pc:spChg chg="add del mod">
          <ac:chgData name="Carlo Pötter" userId="80e21cec2724e93d" providerId="LiveId" clId="{223C193F-267E-488B-96F7-22566585F52B}" dt="2023-09-26T20:13:01.443" v="104"/>
          <ac:spMkLst>
            <pc:docMk/>
            <pc:sldMk cId="4285080076" sldId="407"/>
            <ac:spMk id="4" creationId="{EFB9A7FC-7205-0F10-CEF4-A19ED0E722E5}"/>
          </ac:spMkLst>
        </pc:spChg>
        <pc:spChg chg="del mod">
          <ac:chgData name="Carlo Pötter" userId="80e21cec2724e93d" providerId="LiveId" clId="{223C193F-267E-488B-96F7-22566585F52B}" dt="2023-09-26T20:12:03.109" v="88"/>
          <ac:spMkLst>
            <pc:docMk/>
            <pc:sldMk cId="4285080076" sldId="407"/>
            <ac:spMk id="5" creationId="{EBECD900-FA44-E1AC-25E3-09668BD5F31A}"/>
          </ac:spMkLst>
        </pc:spChg>
        <pc:spChg chg="mod">
          <ac:chgData name="Carlo Pötter" userId="80e21cec2724e93d" providerId="LiveId" clId="{223C193F-267E-488B-96F7-22566585F52B}" dt="2023-09-26T20:13:22.166" v="107"/>
          <ac:spMkLst>
            <pc:docMk/>
            <pc:sldMk cId="4285080076" sldId="407"/>
            <ac:spMk id="12" creationId="{C494E599-6AF2-93A4-C9FE-3820FE49C56B}"/>
          </ac:spMkLst>
        </pc:spChg>
        <pc:spChg chg="mod">
          <ac:chgData name="Carlo Pötter" userId="80e21cec2724e93d" providerId="LiveId" clId="{223C193F-267E-488B-96F7-22566585F52B}" dt="2023-09-26T20:13:42.256" v="110" actId="20577"/>
          <ac:spMkLst>
            <pc:docMk/>
            <pc:sldMk cId="4285080076" sldId="407"/>
            <ac:spMk id="26628" creationId="{00000000-0000-0000-0000-000000000000}"/>
          </ac:spMkLst>
        </pc:spChg>
        <pc:picChg chg="del">
          <ac:chgData name="Carlo Pötter" userId="80e21cec2724e93d" providerId="LiveId" clId="{223C193F-267E-488B-96F7-22566585F52B}" dt="2023-09-26T20:12:03.109" v="86" actId="478"/>
          <ac:picMkLst>
            <pc:docMk/>
            <pc:sldMk cId="4285080076" sldId="407"/>
            <ac:picMk id="13" creationId="{73FE67C9-9F5D-5413-465D-247C1B5C02A6}"/>
          </ac:picMkLst>
        </pc:picChg>
        <pc:picChg chg="del">
          <ac:chgData name="Carlo Pötter" userId="80e21cec2724e93d" providerId="LiveId" clId="{223C193F-267E-488B-96F7-22566585F52B}" dt="2023-09-26T20:12:04.418" v="89" actId="478"/>
          <ac:picMkLst>
            <pc:docMk/>
            <pc:sldMk cId="4285080076" sldId="407"/>
            <ac:picMk id="15" creationId="{F8B1FAA2-99B2-DABB-C40A-E93BF79E154B}"/>
          </ac:picMkLst>
        </pc:picChg>
        <pc:picChg chg="del">
          <ac:chgData name="Carlo Pötter" userId="80e21cec2724e93d" providerId="LiveId" clId="{223C193F-267E-488B-96F7-22566585F52B}" dt="2023-09-26T20:12:05.872" v="90" actId="478"/>
          <ac:picMkLst>
            <pc:docMk/>
            <pc:sldMk cId="4285080076" sldId="407"/>
            <ac:picMk id="16" creationId="{E421B389-CB0E-6D5E-77C1-59A8F1AE62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26.09.2023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26.09.2023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428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Official </a:t>
            </a:r>
            <a:r>
              <a:rPr lang="de-DE" dirty="0" err="1"/>
              <a:t>Issue</a:t>
            </a:r>
            <a:r>
              <a:rPr lang="de-DE" dirty="0"/>
              <a:t> on GitHub -&gt; https://github.com/eclipse-leda/leda-distro/iss.   </a:t>
            </a:r>
            <a:r>
              <a:rPr lang="de-DE" dirty="0" err="1"/>
              <a:t>ues</a:t>
            </a:r>
            <a:r>
              <a:rPr lang="de-DE" dirty="0"/>
              <a:t>/49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6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>
                <a:sym typeface="Wingdings" pitchFamily="2" charset="2"/>
              </a:rPr>
              <a:t> </a:t>
            </a:r>
            <a:r>
              <a:rPr lang="de-DE" i="1" dirty="0" err="1">
                <a:sym typeface="Wingdings" pitchFamily="2" charset="2"/>
              </a:rPr>
              <a:t>There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is</a:t>
            </a:r>
            <a:r>
              <a:rPr lang="de-DE" i="1" dirty="0">
                <a:sym typeface="Wingdings" pitchFamily="2" charset="2"/>
              </a:rPr>
              <a:t> an Open PR on </a:t>
            </a:r>
            <a:r>
              <a:rPr lang="de-DE" i="1" dirty="0" err="1">
                <a:sym typeface="Wingdings" pitchFamily="2" charset="2"/>
              </a:rPr>
              <a:t>Organization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for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this</a:t>
            </a:r>
            <a:r>
              <a:rPr lang="de-DE" i="1" dirty="0">
                <a:sym typeface="Wingdings" pitchFamily="2" charset="2"/>
              </a:rPr>
              <a:t> Problem</a:t>
            </a:r>
            <a:br>
              <a:rPr lang="de-DE" i="1" dirty="0">
                <a:sym typeface="Wingdings" pitchFamily="2" charset="2"/>
              </a:rPr>
            </a:br>
            <a:r>
              <a:rPr lang="de-DE" i="1" dirty="0">
                <a:sym typeface="Wingdings" pitchFamily="2" charset="2"/>
              </a:rPr>
              <a:t>(</a:t>
            </a:r>
            <a:r>
              <a:rPr lang="de-DE" i="1" dirty="0" err="1">
                <a:sym typeface="Wingdings" pitchFamily="2" charset="2"/>
              </a:rPr>
              <a:t>typical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incubating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software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problem</a:t>
            </a:r>
            <a:r>
              <a:rPr lang="de-DE" i="1" dirty="0">
                <a:sym typeface="Wingdings" pitchFamily="2" charset="2"/>
              </a:rPr>
              <a:t> in open source </a:t>
            </a:r>
            <a:r>
              <a:rPr lang="de-DE" i="1" dirty="0" err="1">
                <a:sym typeface="Wingdings" pitchFamily="2" charset="2"/>
              </a:rPr>
              <a:t>projects</a:t>
            </a:r>
            <a:r>
              <a:rPr lang="de-DE" i="1" dirty="0">
                <a:sym typeface="Wingdings" pitchFamily="2" charset="2"/>
              </a:rPr>
              <a:t>)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024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- Team Model Canvas:</a:t>
            </a:r>
          </a:p>
          <a:p>
            <a:r>
              <a:rPr lang="de-DE" b="1" dirty="0"/>
              <a:t>	- </a:t>
            </a:r>
            <a:r>
              <a:rPr lang="de-DE" b="1" dirty="0" err="1"/>
              <a:t>Strength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endParaRPr lang="de-DE" b="1" dirty="0"/>
          </a:p>
          <a:p>
            <a:r>
              <a:rPr lang="de-DE" b="1" dirty="0"/>
              <a:t>	- Goals, </a:t>
            </a:r>
            <a:r>
              <a:rPr lang="de-DE" b="1" dirty="0" err="1"/>
              <a:t>Expected</a:t>
            </a:r>
            <a:r>
              <a:rPr lang="de-DE" b="1" dirty="0"/>
              <a:t> Outcome</a:t>
            </a:r>
          </a:p>
          <a:p>
            <a:r>
              <a:rPr lang="de-DE" b="1" dirty="0"/>
              <a:t>	- Value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create</a:t>
            </a:r>
            <a:r>
              <a:rPr lang="de-DE" b="1" dirty="0"/>
              <a:t>.         </a:t>
            </a:r>
            <a:br>
              <a:rPr lang="de-DE" b="1" dirty="0"/>
            </a:br>
            <a:r>
              <a:rPr lang="de-DE" b="1" dirty="0"/>
              <a:t>	= WORKS GOOD FOR TEAM BUILIDING </a:t>
            </a:r>
          </a:p>
          <a:p>
            <a:endParaRPr lang="de-DE" b="1" dirty="0"/>
          </a:p>
          <a:p>
            <a:r>
              <a:rPr lang="de-DE" b="1" dirty="0"/>
              <a:t>TOOLS: 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- DISCORD: </a:t>
            </a:r>
            <a:r>
              <a:rPr lang="de-DE" dirty="0"/>
              <a:t>Main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Good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Screenshare</a:t>
            </a:r>
            <a:r>
              <a:rPr lang="de-DE" dirty="0"/>
              <a:t> (Pair-</a:t>
            </a:r>
            <a:r>
              <a:rPr lang="de-DE" dirty="0" err="1"/>
              <a:t>Programming</a:t>
            </a:r>
            <a:r>
              <a:rPr lang="de-DE" dirty="0"/>
              <a:t>) and Chat</a:t>
            </a:r>
          </a:p>
          <a:p>
            <a:r>
              <a:rPr lang="de-DE" b="1" dirty="0"/>
              <a:t>- MS-Teams: </a:t>
            </a:r>
            <a:r>
              <a:rPr lang="de-DE" dirty="0"/>
              <a:t>Communication </a:t>
            </a:r>
            <a:r>
              <a:rPr lang="de-DE" dirty="0" err="1"/>
              <a:t>Bosch.IO-related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because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r>
              <a:rPr lang="de-DE" b="1" dirty="0"/>
              <a:t>- </a:t>
            </a:r>
            <a:r>
              <a:rPr lang="de-DE" b="1" dirty="0" err="1"/>
              <a:t>Confluence</a:t>
            </a:r>
            <a:r>
              <a:rPr lang="de-DE" b="1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free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/>
              <a:t>WIKI</a:t>
            </a:r>
          </a:p>
          <a:p>
            <a:r>
              <a:rPr lang="de-DE" b="1" dirty="0"/>
              <a:t>- GitHub: </a:t>
            </a:r>
          </a:p>
          <a:p>
            <a:r>
              <a:rPr lang="de-DE" dirty="0"/>
              <a:t>	- ISSUES: Track </a:t>
            </a:r>
            <a:r>
              <a:rPr lang="de-DE" dirty="0" err="1"/>
              <a:t>our</a:t>
            </a:r>
            <a:r>
              <a:rPr lang="de-DE" dirty="0"/>
              <a:t> SCRUM-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in a Board (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WHY SCRUM:</a:t>
            </a:r>
            <a:br>
              <a:rPr lang="en-US" sz="1800" dirty="0">
                <a:solidFill>
                  <a:srgbClr val="374151"/>
                </a:solidFill>
                <a:latin typeface="Söhne"/>
              </a:rPr>
            </a:br>
            <a:r>
              <a:rPr lang="en-US" sz="1800" dirty="0">
                <a:solidFill>
                  <a:srgbClr val="374151"/>
                </a:solidFill>
                <a:latin typeface="Söhne"/>
              </a:rPr>
              <a:t>- Best Practice, …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867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Deviation: </a:t>
            </a:r>
          </a:p>
          <a:p>
            <a:r>
              <a:rPr lang="de-DE" dirty="0"/>
              <a:t>- </a:t>
            </a:r>
            <a:r>
              <a:rPr lang="de-DE" dirty="0" err="1"/>
              <a:t>Roles</a:t>
            </a:r>
            <a:r>
              <a:rPr lang="de-DE" dirty="0"/>
              <a:t>: </a:t>
            </a:r>
            <a:r>
              <a:rPr lang="de-DE" dirty="0" err="1"/>
              <a:t>Dev</a:t>
            </a:r>
            <a:r>
              <a:rPr lang="de-DE" dirty="0"/>
              <a:t> Team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(SM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r>
              <a:rPr lang="de-DE" dirty="0"/>
              <a:t>- Events: </a:t>
            </a:r>
          </a:p>
          <a:p>
            <a:r>
              <a:rPr lang="de-DE" dirty="0"/>
              <a:t>	- NO Daily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Time-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	- </a:t>
            </a:r>
            <a:r>
              <a:rPr lang="de-DE" dirty="0" err="1"/>
              <a:t>Stringly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Retro,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Sprint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: </a:t>
            </a:r>
            <a:r>
              <a:rPr lang="de-DE" dirty="0" err="1"/>
              <a:t>Good</a:t>
            </a:r>
            <a:r>
              <a:rPr lang="de-DE" dirty="0"/>
              <a:t> Sentiment </a:t>
            </a:r>
            <a:r>
              <a:rPr lang="de-DE" dirty="0" err="1"/>
              <a:t>overall</a:t>
            </a:r>
            <a:r>
              <a:rPr lang="de-DE" dirty="0"/>
              <a:t>,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tackled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Review)</a:t>
            </a:r>
            <a:br>
              <a:rPr lang="de-DE" dirty="0"/>
            </a:b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Prep</a:t>
            </a:r>
            <a:r>
              <a:rPr lang="de-DE" dirty="0"/>
              <a:t> Sessions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Scrum</a:t>
            </a:r>
            <a:r>
              <a:rPr lang="de-DE" dirty="0"/>
              <a:t> Meetings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sync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SEP-Monday-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Leda Team (</a:t>
            </a:r>
            <a:r>
              <a:rPr lang="de-DE" dirty="0" err="1"/>
              <a:t>Necessary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Mentioning</a:t>
            </a:r>
            <a:r>
              <a:rPr lang="de-DE" dirty="0">
                <a:sym typeface="Wingdings" pitchFamily="2" charset="2"/>
              </a:rPr>
              <a:t>: Monday-</a:t>
            </a:r>
            <a:r>
              <a:rPr lang="de-DE" dirty="0" err="1">
                <a:sym typeface="Wingdings" pitchFamily="2" charset="2"/>
              </a:rPr>
              <a:t>Presentation</a:t>
            </a:r>
            <a:r>
              <a:rPr lang="de-DE" dirty="0">
                <a:sym typeface="Wingdings" pitchFamily="2" charset="2"/>
              </a:rPr>
              <a:t>-SEP, </a:t>
            </a:r>
            <a:r>
              <a:rPr lang="de-DE" dirty="0" err="1">
                <a:sym typeface="Wingdings" pitchFamily="2" charset="2"/>
              </a:rPr>
              <a:t>Dev</a:t>
            </a:r>
            <a:r>
              <a:rPr lang="de-DE" dirty="0">
                <a:sym typeface="Wingdings" pitchFamily="2" charset="2"/>
              </a:rPr>
              <a:t>-Meetings </a:t>
            </a:r>
            <a:r>
              <a:rPr lang="de-DE" dirty="0" err="1">
                <a:sym typeface="Wingdings" pitchFamily="2" charset="2"/>
              </a:rPr>
              <a:t>Eclipse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>
                <a:sym typeface="Wingdings" pitchFamily="2" charset="2"/>
              </a:rPr>
              <a:t>Irregular</a:t>
            </a:r>
            <a:r>
              <a:rPr lang="de-DE" dirty="0">
                <a:sym typeface="Wingdings" pitchFamily="2" charset="2"/>
              </a:rPr>
              <a:t>) </a:t>
            </a:r>
            <a:endParaRPr lang="de-DE" dirty="0"/>
          </a:p>
          <a:p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sym typeface="Wingdings" pitchFamily="2" charset="2"/>
              </a:rPr>
              <a:t> Overall: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kept</a:t>
            </a:r>
            <a:r>
              <a:rPr lang="de-DE" dirty="0">
                <a:sym typeface="Wingdings" pitchFamily="2" charset="2"/>
              </a:rPr>
              <a:t> out </a:t>
            </a:r>
            <a:r>
              <a:rPr lang="de-DE" dirty="0" err="1">
                <a:sym typeface="Wingdings" pitchFamily="2" charset="2"/>
              </a:rPr>
              <a:t>basic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routines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@ After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flow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appeared</a:t>
            </a:r>
            <a:r>
              <a:rPr lang="de-DE" dirty="0">
                <a:sym typeface="Wingdings" pitchFamily="2" charset="2"/>
              </a:rPr>
              <a:t> @</a:t>
            </a:r>
          </a:p>
          <a:p>
            <a:endParaRPr lang="de-DE" dirty="0"/>
          </a:p>
          <a:p>
            <a:r>
              <a:rPr lang="de-DE" u="sng" dirty="0"/>
              <a:t>- INTERACTIONS</a:t>
            </a:r>
            <a:br>
              <a:rPr lang="de-DE" u="sng" dirty="0"/>
            </a:br>
            <a:r>
              <a:rPr lang="de-DE" u="none" dirty="0">
                <a:sym typeface="Wingdings" pitchFamily="2" charset="2"/>
              </a:rPr>
              <a:t>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in Team (Pair </a:t>
            </a:r>
            <a:r>
              <a:rPr lang="de-DE" u="none" dirty="0" err="1">
                <a:sym typeface="Wingdings" pitchFamily="2" charset="2"/>
              </a:rPr>
              <a:t>Programming</a:t>
            </a:r>
            <a:r>
              <a:rPr lang="de-DE" u="none" dirty="0">
                <a:sym typeface="Wingdings" pitchFamily="2" charset="2"/>
              </a:rPr>
              <a:t>, </a:t>
            </a:r>
            <a:r>
              <a:rPr lang="de-DE" u="none" dirty="0" err="1">
                <a:sym typeface="Wingdings" pitchFamily="2" charset="2"/>
              </a:rPr>
              <a:t>Discord</a:t>
            </a:r>
            <a:r>
              <a:rPr lang="de-DE" u="none" dirty="0">
                <a:sym typeface="Wingdings" pitchFamily="2" charset="2"/>
              </a:rPr>
              <a:t>, Live Coding </a:t>
            </a:r>
            <a:r>
              <a:rPr lang="de-DE" u="none" dirty="0" err="1">
                <a:sym typeface="Wingdings" pitchFamily="2" charset="2"/>
              </a:rPr>
              <a:t>together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Johannes in Sprint </a:t>
            </a:r>
            <a:r>
              <a:rPr lang="de-DE" u="none" dirty="0" err="1">
                <a:sym typeface="Wingdings" pitchFamily="2" charset="2"/>
              </a:rPr>
              <a:t>Planning</a:t>
            </a:r>
            <a:r>
              <a:rPr lang="de-DE" u="none" dirty="0">
                <a:sym typeface="Wingdings" pitchFamily="2" charset="2"/>
              </a:rPr>
              <a:t>, Review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other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Devs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from</a:t>
            </a:r>
            <a:r>
              <a:rPr lang="de-DE" u="none" dirty="0">
                <a:sym typeface="Wingdings" pitchFamily="2" charset="2"/>
              </a:rPr>
              <a:t> Leda in </a:t>
            </a:r>
            <a:r>
              <a:rPr lang="de-DE" u="none" dirty="0" err="1">
                <a:sym typeface="Wingdings" pitchFamily="2" charset="2"/>
              </a:rPr>
              <a:t>Dev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Presentation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r>
              <a:rPr lang="de-DE" u="none" dirty="0">
                <a:sym typeface="Wingdings" pitchFamily="2" charset="2"/>
              </a:rPr>
              <a:t>		- </a:t>
            </a:r>
            <a:endParaRPr lang="de-DE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632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good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Already</a:t>
            </a:r>
            <a:r>
              <a:rPr lang="de-DE" b="1" dirty="0"/>
              <a:t> in </a:t>
            </a:r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Dev</a:t>
            </a:r>
            <a:r>
              <a:rPr lang="de-DE" b="1" dirty="0"/>
              <a:t>-Environment 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Linking Pull </a:t>
            </a:r>
            <a:r>
              <a:rPr lang="de-DE" b="1" dirty="0" err="1"/>
              <a:t>Requests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Tickets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We</a:t>
            </a:r>
            <a:r>
              <a:rPr lang="de-DE" b="1" dirty="0"/>
              <a:t> all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already</a:t>
            </a:r>
            <a:r>
              <a:rPr lang="de-DE" b="1" dirty="0"/>
              <a:t> </a:t>
            </a:r>
            <a:r>
              <a:rPr lang="de-DE" b="1" dirty="0" err="1"/>
              <a:t>accounts</a:t>
            </a:r>
            <a:r>
              <a:rPr lang="de-DE" b="1" dirty="0"/>
              <a:t> in GitHub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Free</a:t>
            </a:r>
            <a:br>
              <a:rPr lang="de-DE" b="1" dirty="0"/>
            </a:br>
            <a:endParaRPr lang="de-DE" b="1" dirty="0"/>
          </a:p>
          <a:p>
            <a:pPr marL="171450" lvl="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bad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Not </a:t>
            </a:r>
            <a:r>
              <a:rPr lang="de-DE" b="1" dirty="0" err="1"/>
              <a:t>tailored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Scrum</a:t>
            </a:r>
            <a:endParaRPr lang="de-DE" b="1" dirty="0"/>
          </a:p>
          <a:p>
            <a:pPr marL="1085850" lvl="2" indent="-171450">
              <a:buFont typeface="Wingdings" pitchFamily="2" charset="2"/>
              <a:buChar char="n"/>
            </a:pPr>
            <a:r>
              <a:rPr lang="de-DE" b="1" dirty="0"/>
              <a:t>E.g. </a:t>
            </a:r>
            <a:r>
              <a:rPr lang="de-DE" b="1" dirty="0" err="1"/>
              <a:t>No</a:t>
            </a:r>
            <a:r>
              <a:rPr lang="de-DE" b="1" dirty="0"/>
              <a:t> explicit Subdivision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Epics</a:t>
            </a:r>
            <a:r>
              <a:rPr lang="de-DE" b="1" dirty="0"/>
              <a:t> -&gt; Stories -&gt; Tasks, </a:t>
            </a:r>
          </a:p>
          <a:p>
            <a:pPr marL="2000250" lvl="4" indent="-171450">
              <a:buFont typeface="Wingdings" pitchFamily="2" charset="2"/>
              <a:buChar char="n"/>
            </a:pPr>
            <a:r>
              <a:rPr lang="de-DE" b="1" dirty="0"/>
              <a:t>Solution: See </a:t>
            </a:r>
            <a:r>
              <a:rPr lang="de-DE" b="1" dirty="0" err="1"/>
              <a:t>board</a:t>
            </a:r>
            <a:r>
              <a:rPr lang="de-DE" b="1" dirty="0"/>
              <a:t> (Linking via Labels (</a:t>
            </a:r>
            <a:r>
              <a:rPr lang="de-DE" b="1" dirty="0" err="1"/>
              <a:t>Epics</a:t>
            </a:r>
            <a:r>
              <a:rPr lang="de-DE" b="1" dirty="0"/>
              <a:t>) and Naming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08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97747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Linked</a:t>
            </a:r>
            <a:r>
              <a:rPr lang="de-DE" dirty="0"/>
              <a:t> Pull </a:t>
            </a:r>
            <a:r>
              <a:rPr lang="de-DE" dirty="0" err="1"/>
              <a:t>request</a:t>
            </a:r>
            <a:r>
              <a:rPr lang="de-DE" dirty="0"/>
              <a:t> =&gt; </a:t>
            </a:r>
            <a:r>
              <a:rPr lang="de-DE" dirty="0" err="1"/>
              <a:t>traceabilty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270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3783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Workarond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(e.g. Racer Emulation QEMU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61981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Workarond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(e.g. Racer Emulation QEMU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2551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</a:t>
            </a:r>
            <a:r>
              <a:rPr lang="de-DE" dirty="0" err="1"/>
              <a:t>of</a:t>
            </a:r>
            <a:r>
              <a:rPr lang="de-DE" dirty="0"/>
              <a:t> 400+ Projects</a:t>
            </a:r>
          </a:p>
          <a:p>
            <a:endParaRPr lang="de-DE" dirty="0"/>
          </a:p>
          <a:p>
            <a:r>
              <a:rPr lang="de-DE" dirty="0"/>
              <a:t>Lane-Keeping-Assistent, </a:t>
            </a:r>
            <a:r>
              <a:rPr lang="de-DE" dirty="0" err="1"/>
              <a:t>Collision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Sear-Adjuster</a:t>
            </a:r>
            <a:r>
              <a:rPr lang="de-DE" dirty="0"/>
              <a:t>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72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7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4.png"/><Relationship Id="rId5" Type="http://schemas.openxmlformats.org/officeDocument/2006/relationships/image" Target="../media/image16.svg"/><Relationship Id="rId10" Type="http://schemas.openxmlformats.org/officeDocument/2006/relationships/image" Target="../media/image33.svg"/><Relationship Id="rId4" Type="http://schemas.openxmlformats.org/officeDocument/2006/relationships/image" Target="../media/image15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ware-engineering-project-or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xstatic.com/media/fffeb7_1fe7b9d7f11248f8a592fe28c9ea3710~mv2.png/v1/fill/w_956,h_250,al_c,lg_1,q_85,enc_auto/ms-teams-logo.png" TargetMode="External"/><Relationship Id="rId3" Type="http://schemas.openxmlformats.org/officeDocument/2006/relationships/hyperlink" Target="https://upload.wikimedia.org/wikipedia/commons/thumb/7/79/Eclipse_Foundation_Logo.svg/1200px-Eclipse_Foundation_Logo.svg.png" TargetMode="External"/><Relationship Id="rId7" Type="http://schemas.openxmlformats.org/officeDocument/2006/relationships/hyperlink" Target="https://assets-global.website-files.com/6257adef93867e50d84d30e2/636e0b52aa9e99b832574a53_full_logo_blurple_RGB.png" TargetMode="External"/><Relationship Id="rId12" Type="http://schemas.openxmlformats.org/officeDocument/2006/relationships/hyperlink" Target="https://upload.wikimedia.org/wikipedia/commons/thumb/4/45/Qemu_logo.svg/2560px-Qemu_logo.svg.p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7.pngwing.com/pngs/991/165/png-transparent-docker-hd-logo-thumbnail.png" TargetMode="External"/><Relationship Id="rId11" Type="http://schemas.openxmlformats.org/officeDocument/2006/relationships/hyperlink" Target="https://upload.wikimedia.org/wikipedia/commons/thumb/3/3e/Diagrams.net_Logo.svg/2048px-Diagrams.net_Logo.svg.png" TargetMode="External"/><Relationship Id="rId5" Type="http://schemas.openxmlformats.org/officeDocument/2006/relationships/hyperlink" Target="https://upload.wikimedia.org/wikipedia/commons/thumb/9/9a/Visual_Studio_Code_1.35_icon.svg/2048px-Visual_Studio_Code_1.35_icon.svg.png" TargetMode="External"/><Relationship Id="rId10" Type="http://schemas.openxmlformats.org/officeDocument/2006/relationships/hyperlink" Target="https://1000logos.net/wp-content/uploads/2021/05/GitHub-logo.png" TargetMode="External"/><Relationship Id="rId4" Type="http://schemas.openxmlformats.org/officeDocument/2006/relationships/hyperlink" Target="https://projects.eclipse.org/sites/default/files/logo_02_rgb.png" TargetMode="External"/><Relationship Id="rId9" Type="http://schemas.openxmlformats.org/officeDocument/2006/relationships/hyperlink" Target="https://upload.wikimedia.org/wikipedia/commons/thumb/8/88/Atlassian_Confluence_2017_logo.svg/2560px-Atlassian_Confluence_2017_logo.svg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Development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Deployment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Bosch.IO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b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THE PLUGIN: LEDA APP DEPLOYER (LAD)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B714B9-1A6E-BF97-72C4-226092F0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" y="1109333"/>
            <a:ext cx="8717985" cy="33794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809BDF-A826-3CE5-1C07-78E6EF40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96" y="1516251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F8A3AB-7687-476E-45D5-105BC933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6" y="3966805"/>
            <a:ext cx="455301" cy="4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Kreis, Schwarz, Schwarzweiß, Entwurf enthält.&#10;&#10;Automatisch generierte Beschreibung">
            <a:extLst>
              <a:ext uri="{FF2B5EF4-FFF2-40B4-BE49-F238E27FC236}">
                <a16:creationId xmlns:a16="http://schemas.microsoft.com/office/drawing/2014/main" id="{33AF19BF-1E82-43AF-9312-A800D3DF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98" y="3338854"/>
            <a:ext cx="388528" cy="378566"/>
          </a:xfrm>
          <a:prstGeom prst="rect">
            <a:avLst/>
          </a:prstGeom>
          <a:ln w="28575">
            <a:solidFill>
              <a:srgbClr val="FF5451"/>
            </a:solidFill>
          </a:ln>
        </p:spPr>
      </p:pic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978DED5-0054-40D2-60A0-9C1215ECF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26" y="3885692"/>
            <a:ext cx="2839578" cy="566250"/>
          </a:xfrm>
          <a:prstGeom prst="rect">
            <a:avLst/>
          </a:prstGeom>
          <a:ln w="28575">
            <a:solidFill>
              <a:srgbClr val="FF545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850" y="3839983"/>
            <a:ext cx="664142" cy="64882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02C1E9-2055-1763-0DB3-FEC417CD86C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LAD IN ACTION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E9D6D5F-235F-C939-9DDF-FA7D40B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9584"/>
            <a:ext cx="7772400" cy="2543694"/>
          </a:xfrm>
          <a:prstGeom prst="rect">
            <a:avLst/>
          </a:prstGeom>
        </p:spPr>
      </p:pic>
      <p:pic>
        <p:nvPicPr>
          <p:cNvPr id="6" name="Grafik 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AAB93ED3-F1A3-864F-A137-0C4DFEBF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5" y="2190553"/>
            <a:ext cx="2617275" cy="44956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2B1870-18F5-5BE6-7086-12282972FB9F}"/>
              </a:ext>
            </a:extLst>
          </p:cNvPr>
          <p:cNvGrpSpPr/>
          <p:nvPr/>
        </p:nvGrpSpPr>
        <p:grpSpPr>
          <a:xfrm>
            <a:off x="5840925" y="2065283"/>
            <a:ext cx="2617275" cy="589554"/>
            <a:chOff x="5840925" y="2065283"/>
            <a:chExt cx="2617275" cy="589554"/>
          </a:xfrm>
        </p:grpSpPr>
        <p:pic>
          <p:nvPicPr>
            <p:cNvPr id="11" name="Grafik 10" descr="Ein Bild, das Schrif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8D5B73C5-8933-EB1D-CA50-22C0BE4B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5840925" y="2142624"/>
              <a:ext cx="2617275" cy="449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ahmen 12">
              <a:extLst>
                <a:ext uri="{FF2B5EF4-FFF2-40B4-BE49-F238E27FC236}">
                  <a16:creationId xmlns:a16="http://schemas.microsoft.com/office/drawing/2014/main" id="{149E439E-BE00-7DA2-2648-B2CB749B3DD9}"/>
                </a:ext>
              </a:extLst>
            </p:cNvPr>
            <p:cNvSpPr/>
            <p:nvPr/>
          </p:nvSpPr>
          <p:spPr>
            <a:xfrm>
              <a:off x="7236372" y="2065283"/>
              <a:ext cx="557050" cy="589554"/>
            </a:xfrm>
            <a:prstGeom prst="fram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C7234D6A-1E4C-E657-6371-3785104694C0}"/>
              </a:ext>
            </a:extLst>
          </p:cNvPr>
          <p:cNvSpPr/>
          <p:nvPr/>
        </p:nvSpPr>
        <p:spPr>
          <a:xfrm rot="19910605">
            <a:off x="4986455" y="2862081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3177E7A-6A1A-59B4-4895-94C23DAE2B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2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3925755" y="2272333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PROJECT OUTCOME &amp; DEVIATION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851354" y="2024985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69" y="2272333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244741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141210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324573" y="26915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AutoShape 2" descr="Symbol Haken OK Ja prüfen ">
            <a:extLst>
              <a:ext uri="{FF2B5EF4-FFF2-40B4-BE49-F238E27FC236}">
                <a16:creationId xmlns:a16="http://schemas.microsoft.com/office/drawing/2014/main" id="{3D77409E-5600-B761-9E50-B628DA7A5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9414" y="23427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DFD6DD8-0820-BBDA-D44D-2B956EA88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1814" y="1428222"/>
            <a:ext cx="688516" cy="6567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F5E0C6-3541-BEE1-A64E-15F9E510E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4893" y="1432829"/>
            <a:ext cx="662019" cy="631504"/>
          </a:xfrm>
          <a:prstGeom prst="rect">
            <a:avLst/>
          </a:prstGeom>
        </p:spPr>
      </p:pic>
      <p:pic>
        <p:nvPicPr>
          <p:cNvPr id="24" name="Grafik 23" descr="Marke Kreuz Silhouette">
            <a:extLst>
              <a:ext uri="{FF2B5EF4-FFF2-40B4-BE49-F238E27FC236}">
                <a16:creationId xmlns:a16="http://schemas.microsoft.com/office/drawing/2014/main" id="{090F94FA-28F3-B5F0-E70C-FAAD98ECE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096" y="1372605"/>
            <a:ext cx="768014" cy="768014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2887742-4BA7-064A-CA6F-39F5B36B1F96}"/>
              </a:ext>
            </a:extLst>
          </p:cNvPr>
          <p:cNvSpPr txBox="1"/>
          <p:nvPr/>
        </p:nvSpPr>
        <p:spPr>
          <a:xfrm>
            <a:off x="1324573" y="4046020"/>
            <a:ext cx="64332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 Deviation: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could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still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run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Tests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Virtualization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on VM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7F1722B-BDAC-1108-57AD-F1066D56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774" y="3807515"/>
            <a:ext cx="662019" cy="631504"/>
          </a:xfrm>
          <a:prstGeom prst="rect">
            <a:avLst/>
          </a:prstGeom>
        </p:spPr>
      </p:pic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77F138D3-7981-38EC-B325-18A8310C7445}"/>
              </a:ext>
            </a:extLst>
          </p:cNvPr>
          <p:cNvSpPr/>
          <p:nvPr/>
        </p:nvSpPr>
        <p:spPr>
          <a:xfrm>
            <a:off x="7260110" y="1692728"/>
            <a:ext cx="1649783" cy="689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2"/>
                </a:solidFill>
              </a:rPr>
              <a:t>Leda </a:t>
            </a:r>
            <a:r>
              <a:rPr lang="de-DE" sz="1200" b="1" dirty="0" err="1">
                <a:solidFill>
                  <a:schemeClr val="bg2"/>
                </a:solidFill>
              </a:rPr>
              <a:t>is</a:t>
            </a:r>
            <a:r>
              <a:rPr lang="de-DE" sz="1200" b="1" dirty="0">
                <a:solidFill>
                  <a:schemeClr val="bg2"/>
                </a:solidFill>
              </a:rPr>
              <a:t> not </a:t>
            </a:r>
            <a:r>
              <a:rPr lang="de-DE" sz="1200" b="1" dirty="0" err="1">
                <a:solidFill>
                  <a:schemeClr val="bg2"/>
                </a:solidFill>
              </a:rPr>
              <a:t>running</a:t>
            </a:r>
            <a:r>
              <a:rPr lang="de-DE" sz="1200" b="1" dirty="0">
                <a:solidFill>
                  <a:schemeClr val="bg2"/>
                </a:solidFill>
              </a:rPr>
              <a:t> on </a:t>
            </a:r>
            <a:r>
              <a:rPr lang="de-DE" sz="1200" b="1" dirty="0" err="1">
                <a:solidFill>
                  <a:schemeClr val="bg2"/>
                </a:solidFill>
              </a:rPr>
              <a:t>Jetson</a:t>
            </a:r>
            <a:r>
              <a:rPr lang="de-DE" sz="1200" b="1" dirty="0">
                <a:solidFill>
                  <a:schemeClr val="bg2"/>
                </a:solidFill>
              </a:rPr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12180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MANAGEMENT 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ONBOARDING, FRAMEWORK &amp; TOOLS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ONBOARDING WITH BOSCH.IO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CCF49-C65A-FA1F-AE59-09984523E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DEFINE PROJECT FRAME &amp; SELECT PROJECT MANANGEMENT TOOLSTACK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E7F0518-D574-3694-8A4F-478E8E10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686924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effectLst/>
                <a:latin typeface="Söhne"/>
              </a:rPr>
              <a:t>Support from </a:t>
            </a:r>
            <a:r>
              <a:rPr lang="en-US" sz="1800" i="0" u="none" strike="noStrike" dirty="0" err="1">
                <a:effectLst/>
                <a:latin typeface="Söhne"/>
              </a:rPr>
              <a:t>Bosch.IO</a:t>
            </a:r>
            <a:r>
              <a:rPr lang="en-US" sz="1800" i="0" u="none" strike="noStrike" dirty="0">
                <a:effectLst/>
                <a:latin typeface="Söhne"/>
              </a:rPr>
              <a:t>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Clarification of Project Insights (as shown) 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</a:t>
            </a:r>
            <a:r>
              <a:rPr lang="en-US" sz="1800" i="0" u="none" strike="noStrike" dirty="0">
                <a:effectLst/>
                <a:latin typeface="Söhne"/>
              </a:rPr>
              <a:t>ommunication of required Skills &amp; </a:t>
            </a:r>
            <a:r>
              <a:rPr lang="en-US" sz="1800" dirty="0">
                <a:latin typeface="Söhne"/>
              </a:rPr>
              <a:t>Technical Guidance, 5 EPICS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Contact to Project Leda Developers (Eclipse Foundation)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Definition of our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Communication &amp; Project Management Tool Stack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Define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SCRUM</a:t>
            </a:r>
            <a:r>
              <a:rPr lang="en-US" sz="1800" dirty="0">
                <a:latin typeface="Söhne"/>
              </a:rPr>
              <a:t> as Framework &amp; adapt it to our needs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890588" lvl="2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effectLst/>
                <a:latin typeface="Söhne"/>
              </a:rPr>
            </a:br>
            <a:endParaRPr lang="en-US" sz="12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latin typeface="Söhne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6077B3-0BEE-5275-68C5-CB013F44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369" y="3597537"/>
            <a:ext cx="2078529" cy="3927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48EDF2F-0A76-2D67-220B-87F62C9E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059" y="3469422"/>
            <a:ext cx="2419004" cy="632585"/>
          </a:xfrm>
          <a:prstGeom prst="rect">
            <a:avLst/>
          </a:prstGeom>
        </p:spPr>
      </p:pic>
      <p:pic>
        <p:nvPicPr>
          <p:cNvPr id="17" name="Grafik 16" descr="Ein Bild, das Screenshot, Grafiken, Symbol, Schrift enthält.&#10;&#10;Automatisch generierte Beschreibung">
            <a:extLst>
              <a:ext uri="{FF2B5EF4-FFF2-40B4-BE49-F238E27FC236}">
                <a16:creationId xmlns:a16="http://schemas.microsoft.com/office/drawing/2014/main" id="{EA83ADEB-F61F-48F0-2326-54887AE1A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203" y="2746120"/>
            <a:ext cx="2192482" cy="2192482"/>
          </a:xfrm>
          <a:prstGeom prst="rect">
            <a:avLst/>
          </a:prstGeom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DDCA1B2-2C70-CE15-2770-878CCE4FB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829" y="3466241"/>
            <a:ext cx="1284742" cy="7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MANAGEMENT VIA SCRUM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noProof="1"/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1" y="1371081"/>
            <a:ext cx="1799125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endParaRPr lang="en-US" sz="1300" b="1" dirty="0"/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25114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SCRUM „LITE“ – OUR ADAPTION &amp; ROLE DISTRIBUTION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noProof="1">
                <a:solidFill>
                  <a:srgbClr val="0070C0"/>
                </a:solidFill>
              </a:rPr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 </a:t>
            </a:r>
            <a:r>
              <a:rPr lang="en-US" sz="1300" b="1" dirty="0">
                <a:solidFill>
                  <a:srgbClr val="0070C0"/>
                </a:solidFill>
              </a:rPr>
              <a:t>(Dr. </a:t>
            </a:r>
            <a:r>
              <a:rPr lang="en-US" sz="1300" b="1" dirty="0" err="1">
                <a:solidFill>
                  <a:srgbClr val="0070C0"/>
                </a:solidFill>
              </a:rPr>
              <a:t>Kristan</a:t>
            </a:r>
            <a:r>
              <a:rPr lang="en-US" sz="1300" b="1" dirty="0">
                <a:solidFill>
                  <a:srgbClr val="0070C0"/>
                </a:solidFill>
              </a:rPr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Dev Team (all 4)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 </a:t>
            </a:r>
            <a:r>
              <a:rPr lang="en-US" sz="1300" b="1" dirty="0">
                <a:solidFill>
                  <a:srgbClr val="0070C0"/>
                </a:solidFill>
              </a:rPr>
              <a:t>(M. </a:t>
            </a:r>
            <a:r>
              <a:rPr lang="en-US" sz="1300" b="1" dirty="0" err="1">
                <a:solidFill>
                  <a:srgbClr val="0070C0"/>
                </a:solidFill>
              </a:rPr>
              <a:t>Nerlich</a:t>
            </a:r>
            <a:r>
              <a:rPr lang="en-US" sz="1300" b="1" dirty="0">
                <a:solidFill>
                  <a:srgbClr val="0070C0"/>
                </a:solidFill>
              </a:rPr>
              <a:t>) 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5BBD0AC-92A8-2034-6CD1-3D27FCD5C2ED}"/>
              </a:ext>
            </a:extLst>
          </p:cNvPr>
          <p:cNvSpPr/>
          <p:nvPr/>
        </p:nvSpPr>
        <p:spPr>
          <a:xfrm>
            <a:off x="4245497" y="4064056"/>
            <a:ext cx="1231467" cy="271172"/>
          </a:xfrm>
          <a:prstGeom prst="rect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Pfeil nach rechts 24">
            <a:extLst>
              <a:ext uri="{FF2B5EF4-FFF2-40B4-BE49-F238E27FC236}">
                <a16:creationId xmlns:a16="http://schemas.microsoft.com/office/drawing/2014/main" id="{BE4F59B7-0850-3B66-CB77-94638AD8DE5E}"/>
              </a:ext>
            </a:extLst>
          </p:cNvPr>
          <p:cNvSpPr/>
          <p:nvPr/>
        </p:nvSpPr>
        <p:spPr>
          <a:xfrm>
            <a:off x="6108720" y="3906703"/>
            <a:ext cx="834374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Gebogener Pfeil 22">
            <a:extLst>
              <a:ext uri="{FF2B5EF4-FFF2-40B4-BE49-F238E27FC236}">
                <a16:creationId xmlns:a16="http://schemas.microsoft.com/office/drawing/2014/main" id="{650E920E-B3EB-5F34-BDF6-BB5720341AA3}"/>
              </a:ext>
            </a:extLst>
          </p:cNvPr>
          <p:cNvSpPr/>
          <p:nvPr/>
        </p:nvSpPr>
        <p:spPr>
          <a:xfrm rot="17767563" flipH="1">
            <a:off x="4741576" y="2701092"/>
            <a:ext cx="1701112" cy="186975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27262"/>
              <a:gd name="adj5" fmla="val 12500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9A33F8E-6994-87B4-B0FE-D8E22784423A}"/>
              </a:ext>
            </a:extLst>
          </p:cNvPr>
          <p:cNvSpPr txBox="1"/>
          <p:nvPr/>
        </p:nvSpPr>
        <p:spPr>
          <a:xfrm>
            <a:off x="458631" y="3154154"/>
            <a:ext cx="13644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Sprint Backlog</a:t>
            </a:r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C00350E7-FDDE-F001-C69B-13A93574A081}"/>
              </a:ext>
            </a:extLst>
          </p:cNvPr>
          <p:cNvSpPr/>
          <p:nvPr/>
        </p:nvSpPr>
        <p:spPr>
          <a:xfrm>
            <a:off x="7026788" y="3897697"/>
            <a:ext cx="579287" cy="456047"/>
          </a:xfrm>
          <a:prstGeom prst="cub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4FC2463C-C9EB-9D10-8659-05D001EA4F16}"/>
              </a:ext>
            </a:extLst>
          </p:cNvPr>
          <p:cNvSpPr/>
          <p:nvPr/>
        </p:nvSpPr>
        <p:spPr>
          <a:xfrm>
            <a:off x="3577479" y="4060520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Pfeil nach rechts 40">
            <a:extLst>
              <a:ext uri="{FF2B5EF4-FFF2-40B4-BE49-F238E27FC236}">
                <a16:creationId xmlns:a16="http://schemas.microsoft.com/office/drawing/2014/main" id="{68407A34-02D8-7947-8229-FCC029FCA878}"/>
              </a:ext>
            </a:extLst>
          </p:cNvPr>
          <p:cNvSpPr/>
          <p:nvPr/>
        </p:nvSpPr>
        <p:spPr>
          <a:xfrm>
            <a:off x="2500393" y="3089087"/>
            <a:ext cx="795727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456DA53-260F-4D0E-DAFF-4553EE77C517}"/>
              </a:ext>
            </a:extLst>
          </p:cNvPr>
          <p:cNvSpPr/>
          <p:nvPr/>
        </p:nvSpPr>
        <p:spPr>
          <a:xfrm>
            <a:off x="1198607" y="405792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F4804AC8-19D2-606E-82F5-3E8C09D0007C}"/>
              </a:ext>
            </a:extLst>
          </p:cNvPr>
          <p:cNvSpPr/>
          <p:nvPr/>
        </p:nvSpPr>
        <p:spPr>
          <a:xfrm>
            <a:off x="1336152" y="3754636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390B608-210A-0F8B-4C27-8C8F68079738}"/>
              </a:ext>
            </a:extLst>
          </p:cNvPr>
          <p:cNvSpPr/>
          <p:nvPr/>
        </p:nvSpPr>
        <p:spPr>
          <a:xfrm>
            <a:off x="1207247" y="345321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01A67684-99AC-DB91-31D3-EEE191678E19}"/>
              </a:ext>
            </a:extLst>
          </p:cNvPr>
          <p:cNvSpPr/>
          <p:nvPr/>
        </p:nvSpPr>
        <p:spPr>
          <a:xfrm>
            <a:off x="1598341" y="3147478"/>
            <a:ext cx="683720" cy="399504"/>
          </a:xfrm>
          <a:prstGeom prst="cube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C111CD5E-3C8C-E76C-405B-78E3265E900C}"/>
              </a:ext>
            </a:extLst>
          </p:cNvPr>
          <p:cNvSpPr/>
          <p:nvPr/>
        </p:nvSpPr>
        <p:spPr>
          <a:xfrm>
            <a:off x="3577479" y="3975538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987276CF-D6E1-AC21-E976-11BACA52237C}"/>
              </a:ext>
            </a:extLst>
          </p:cNvPr>
          <p:cNvSpPr/>
          <p:nvPr/>
        </p:nvSpPr>
        <p:spPr>
          <a:xfrm>
            <a:off x="3564863" y="3899921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FF53037-ABBB-DEBF-8AC3-DEF853054064}"/>
              </a:ext>
            </a:extLst>
          </p:cNvPr>
          <p:cNvSpPr/>
          <p:nvPr/>
        </p:nvSpPr>
        <p:spPr>
          <a:xfrm>
            <a:off x="3552247" y="3817919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8640B2A-9438-3E52-FADA-80879AC5E05C}"/>
              </a:ext>
            </a:extLst>
          </p:cNvPr>
          <p:cNvSpPr/>
          <p:nvPr/>
        </p:nvSpPr>
        <p:spPr>
          <a:xfrm>
            <a:off x="3552247" y="3730913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14CEB4A-5675-C1DC-59AA-45C6867FD9FE}"/>
              </a:ext>
            </a:extLst>
          </p:cNvPr>
          <p:cNvSpPr txBox="1"/>
          <p:nvPr/>
        </p:nvSpPr>
        <p:spPr>
          <a:xfrm>
            <a:off x="2506885" y="3817659"/>
            <a:ext cx="7661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Product </a:t>
            </a:r>
            <a:br>
              <a:rPr lang="en-US" sz="1300" b="1" dirty="0"/>
            </a:br>
            <a:r>
              <a:rPr lang="en-US" sz="1300" b="1" dirty="0"/>
              <a:t>Backlog</a:t>
            </a:r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59C1C396-9546-640A-08E3-EEE0A0861E31}"/>
              </a:ext>
            </a:extLst>
          </p:cNvPr>
          <p:cNvSpPr/>
          <p:nvPr/>
        </p:nvSpPr>
        <p:spPr>
          <a:xfrm>
            <a:off x="2168963" y="3630464"/>
            <a:ext cx="299238" cy="860575"/>
          </a:xfrm>
          <a:prstGeom prst="rightBrace">
            <a:avLst>
              <a:gd name="adj1" fmla="val 13571"/>
              <a:gd name="adj2" fmla="val 492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865ABB6-D45F-9F46-EAEC-4826E9962530}"/>
              </a:ext>
            </a:extLst>
          </p:cNvPr>
          <p:cNvSpPr txBox="1"/>
          <p:nvPr/>
        </p:nvSpPr>
        <p:spPr>
          <a:xfrm>
            <a:off x="3317038" y="316886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Activities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9D6CD8E-75CF-DF86-40DF-30C8D8C61C95}"/>
              </a:ext>
            </a:extLst>
          </p:cNvPr>
          <p:cNvSpPr txBox="1"/>
          <p:nvPr/>
        </p:nvSpPr>
        <p:spPr>
          <a:xfrm>
            <a:off x="5206151" y="3311088"/>
            <a:ext cx="751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Sprint</a:t>
            </a:r>
            <a:br>
              <a:rPr lang="en-US" sz="1400" dirty="0"/>
            </a:br>
            <a:r>
              <a:rPr lang="en-US" sz="1400" dirty="0"/>
              <a:t>14 Days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0070C0"/>
                </a:solidFill>
              </a:rPr>
              <a:t>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0070C0"/>
                </a:solidFill>
              </a:rPr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1" y="1371081"/>
            <a:ext cx="188553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(Sprint Retro)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+ Preparation Sessions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B1C996C-71FB-3CD9-C2B0-149DD594748B}"/>
              </a:ext>
            </a:extLst>
          </p:cNvPr>
          <p:cNvSpPr txBox="1"/>
          <p:nvPr/>
        </p:nvSpPr>
        <p:spPr>
          <a:xfrm>
            <a:off x="7648177" y="3906703"/>
            <a:ext cx="8962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Shippable</a:t>
            </a:r>
          </a:p>
          <a:p>
            <a:r>
              <a:rPr lang="en-US" sz="1300" b="1" dirty="0"/>
              <a:t>Increment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6837B7-A305-62DB-CE7A-DA60F4CE1F41}"/>
              </a:ext>
            </a:extLst>
          </p:cNvPr>
          <p:cNvSpPr txBox="1"/>
          <p:nvPr/>
        </p:nvSpPr>
        <p:spPr>
          <a:xfrm>
            <a:off x="5168413" y="4406296"/>
            <a:ext cx="6855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Review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161A4B-CC11-D5CF-715F-2F3D07D6325D}"/>
              </a:ext>
            </a:extLst>
          </p:cNvPr>
          <p:cNvSpPr txBox="1"/>
          <p:nvPr/>
        </p:nvSpPr>
        <p:spPr>
          <a:xfrm>
            <a:off x="4177787" y="3825205"/>
            <a:ext cx="9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Preparation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C8C8E0-7803-953B-6EAD-984D82226EDA}"/>
              </a:ext>
            </a:extLst>
          </p:cNvPr>
          <p:cNvSpPr txBox="1"/>
          <p:nvPr/>
        </p:nvSpPr>
        <p:spPr>
          <a:xfrm>
            <a:off x="6418482" y="3572698"/>
            <a:ext cx="14372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Dev Presentations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9252B8-2EB2-C148-C371-DCF7C4F79F1C}"/>
              </a:ext>
            </a:extLst>
          </p:cNvPr>
          <p:cNvSpPr txBox="1"/>
          <p:nvPr/>
        </p:nvSpPr>
        <p:spPr>
          <a:xfrm>
            <a:off x="4199799" y="4294146"/>
            <a:ext cx="92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41387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/>
      <p:bldP spid="35" grpId="0"/>
      <p:bldP spid="42" grpId="0"/>
      <p:bldP spid="43" grpId="0"/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MANAGE SCRUM WITH GITHUB ISSUES BOARD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3CE1F56-A72A-2682-5CA5-25FEE9CE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" y="1109334"/>
            <a:ext cx="9005370" cy="3585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6B8C344-84A5-E3F2-A12F-2DBA0C7D7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253" y="4082860"/>
            <a:ext cx="834232" cy="4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DEVELOPMENT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WORKFLOW &amp; TYPICAL ISSUES 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28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rgbClr val="FF545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rgbClr val="FF545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CC740EF-5933-F3BE-224E-8C1CA8F4B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655" y="4111046"/>
            <a:ext cx="824570" cy="46382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F883D00-3DFA-42C8-2EBE-095C29056D97}"/>
              </a:ext>
            </a:extLst>
          </p:cNvPr>
          <p:cNvSpPr/>
          <p:nvPr/>
        </p:nvSpPr>
        <p:spPr>
          <a:xfrm>
            <a:off x="278586" y="708462"/>
            <a:ext cx="4575912" cy="183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-&gt; Story #22 Copy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Leda </a:t>
            </a:r>
            <a:r>
              <a:rPr lang="de-DE" sz="16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#67</a:t>
            </a:r>
          </a:p>
        </p:txBody>
      </p:sp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OUTLINE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Bosch.IO</a:t>
            </a: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3" y="1377273"/>
            <a:ext cx="1070033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Write Ticket (BOARD)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>
            <a:off x="1596000" y="1967875"/>
            <a:ext cx="120587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1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728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Pipeline</a:t>
            </a: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Bad Reviews 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7420798" y="1956501"/>
            <a:ext cx="1107305" cy="62445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5206019" y="2077126"/>
            <a:ext cx="1107304" cy="62445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7149832" y="3025297"/>
            <a:ext cx="1107305" cy="52063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408536" y="3178754"/>
            <a:ext cx="1107305" cy="585216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6151015" y="996283"/>
            <a:ext cx="1107304" cy="57847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3BD78ABD-277F-5431-2520-F3E0BDC86E52}"/>
              </a:ext>
            </a:extLst>
          </p:cNvPr>
          <p:cNvSpPr/>
          <p:nvPr/>
        </p:nvSpPr>
        <p:spPr>
          <a:xfrm rot="1200432">
            <a:off x="6606401" y="2164675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DEVELOPMENT TOOL LANDSCAPE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281A407-9807-4A19-8757-54EF25F7A7CE}"/>
              </a:ext>
            </a:extLst>
          </p:cNvPr>
          <p:cNvGrpSpPr/>
          <p:nvPr/>
        </p:nvGrpSpPr>
        <p:grpSpPr>
          <a:xfrm>
            <a:off x="4715021" y="1511584"/>
            <a:ext cx="5435050" cy="952707"/>
            <a:chOff x="4715021" y="1511584"/>
            <a:chExt cx="5435050" cy="952707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B0803864-0D9F-524E-F3BB-3312D47B0494}"/>
                </a:ext>
              </a:extLst>
            </p:cNvPr>
            <p:cNvGrpSpPr/>
            <p:nvPr/>
          </p:nvGrpSpPr>
          <p:grpSpPr>
            <a:xfrm>
              <a:off x="4715021" y="1567629"/>
              <a:ext cx="4123884" cy="816677"/>
              <a:chOff x="544370" y="1328105"/>
              <a:chExt cx="4123884" cy="816677"/>
            </a:xfrm>
          </p:grpSpPr>
          <p:sp>
            <p:nvSpPr>
              <p:cNvPr id="50" name="Abgerundetes Rechteck 49">
                <a:extLst>
                  <a:ext uri="{FF2B5EF4-FFF2-40B4-BE49-F238E27FC236}">
                    <a16:creationId xmlns:a16="http://schemas.microsoft.com/office/drawing/2014/main" id="{572AF4F6-1359-FF30-A07A-07E41F25653F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4C18A112-A534-CB19-508D-9DD6FE10D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751AFA4-7DF8-65E9-7DF2-58807502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136" y="1511584"/>
              <a:ext cx="952707" cy="952707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0CB8113-D077-EFB4-3F36-A56E4B74E51B}"/>
                </a:ext>
              </a:extLst>
            </p:cNvPr>
            <p:cNvSpPr txBox="1"/>
            <p:nvPr/>
          </p:nvSpPr>
          <p:spPr>
            <a:xfrm>
              <a:off x="6360761" y="1904935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Container 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E</a:t>
              </a: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ngine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F5B4BEB-67CA-7A5B-EB87-C081AD8D970B}"/>
              </a:ext>
            </a:extLst>
          </p:cNvPr>
          <p:cNvGrpSpPr/>
          <p:nvPr/>
        </p:nvGrpSpPr>
        <p:grpSpPr>
          <a:xfrm>
            <a:off x="4715021" y="2593117"/>
            <a:ext cx="6274449" cy="1284278"/>
            <a:chOff x="4686286" y="2574630"/>
            <a:chExt cx="6274449" cy="128427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5FA91DF7-33A1-952A-E678-92F78B90C819}"/>
                </a:ext>
              </a:extLst>
            </p:cNvPr>
            <p:cNvGrpSpPr/>
            <p:nvPr/>
          </p:nvGrpSpPr>
          <p:grpSpPr>
            <a:xfrm>
              <a:off x="4715021" y="2574630"/>
              <a:ext cx="4123884" cy="1284278"/>
              <a:chOff x="544370" y="1328105"/>
              <a:chExt cx="4123884" cy="816677"/>
            </a:xfrm>
          </p:grpSpPr>
          <p:sp>
            <p:nvSpPr>
              <p:cNvPr id="60" name="Abgerundetes Rechteck 59">
                <a:extLst>
                  <a:ext uri="{FF2B5EF4-FFF2-40B4-BE49-F238E27FC236}">
                    <a16:creationId xmlns:a16="http://schemas.microsoft.com/office/drawing/2014/main" id="{A59319C5-AE91-3D04-D5B4-76F4B7938897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Gerade Verbindung 60">
                <a:extLst>
                  <a:ext uri="{FF2B5EF4-FFF2-40B4-BE49-F238E27FC236}">
                    <a16:creationId xmlns:a16="http://schemas.microsoft.com/office/drawing/2014/main" id="{E8886B89-3B17-D4D4-75E2-AB78902C5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8BD6A7F2-9DA3-C081-AEB6-05A91D337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286" y="2847141"/>
              <a:ext cx="1284742" cy="722667"/>
            </a:xfrm>
            <a:prstGeom prst="rect">
              <a:avLst/>
            </a:prstGeom>
          </p:spPr>
        </p:pic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B22D7E2C-6D15-D7CB-C852-B17FFCC7C760}"/>
                </a:ext>
              </a:extLst>
            </p:cNvPr>
            <p:cNvSpPr txBox="1"/>
            <p:nvPr/>
          </p:nvSpPr>
          <p:spPr>
            <a:xfrm>
              <a:off x="6069523" y="2686042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Configuration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 Management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EFA1C2A-6911-3912-BD96-75145D357AFE}"/>
                </a:ext>
              </a:extLst>
            </p:cNvPr>
            <p:cNvSpPr txBox="1"/>
            <p:nvPr/>
          </p:nvSpPr>
          <p:spPr>
            <a:xfrm>
              <a:off x="6067803" y="3601946"/>
              <a:ext cx="4892932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Actions: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Build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-Test-Pipeline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4EEB7AF7-97CD-44D5-68F3-A0D7FAB7DB64}"/>
                </a:ext>
              </a:extLst>
            </p:cNvPr>
            <p:cNvSpPr txBox="1"/>
            <p:nvPr/>
          </p:nvSpPr>
          <p:spPr>
            <a:xfrm>
              <a:off x="6067803" y="3301696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Release-Pipeline &amp; Management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58C0616-53A0-113A-876D-31556101B8D9}"/>
                </a:ext>
              </a:extLst>
            </p:cNvPr>
            <p:cNvSpPr txBox="1"/>
            <p:nvPr/>
          </p:nvSpPr>
          <p:spPr>
            <a:xfrm>
              <a:off x="6067803" y="2990358"/>
              <a:ext cx="2916965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Code Version Management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A7621A9-3090-0F4C-C22C-64B5AF54CB86}"/>
              </a:ext>
            </a:extLst>
          </p:cNvPr>
          <p:cNvGrpSpPr/>
          <p:nvPr/>
        </p:nvGrpSpPr>
        <p:grpSpPr>
          <a:xfrm>
            <a:off x="454124" y="1569283"/>
            <a:ext cx="5102682" cy="816676"/>
            <a:chOff x="454124" y="1569283"/>
            <a:chExt cx="5102682" cy="816676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20AB79ED-9B90-ABF6-478E-1EC903C6D18E}"/>
                </a:ext>
              </a:extLst>
            </p:cNvPr>
            <p:cNvGrpSpPr/>
            <p:nvPr/>
          </p:nvGrpSpPr>
          <p:grpSpPr>
            <a:xfrm>
              <a:off x="454124" y="1569283"/>
              <a:ext cx="4123884" cy="816676"/>
              <a:chOff x="544370" y="1328105"/>
              <a:chExt cx="4123884" cy="816677"/>
            </a:xfrm>
          </p:grpSpPr>
          <p:sp>
            <p:nvSpPr>
              <p:cNvPr id="40" name="Abgerundetes Rechteck 39">
                <a:extLst>
                  <a:ext uri="{FF2B5EF4-FFF2-40B4-BE49-F238E27FC236}">
                    <a16:creationId xmlns:a16="http://schemas.microsoft.com/office/drawing/2014/main" id="{7F1B44EA-FAC1-2CC1-3883-634F01D1D24C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Gerade Verbindung 36">
                <a:extLst>
                  <a:ext uri="{FF2B5EF4-FFF2-40B4-BE49-F238E27FC236}">
                    <a16:creationId xmlns:a16="http://schemas.microsoft.com/office/drawing/2014/main" id="{217F9FEA-71A8-85EC-4C2F-24E57F02A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99AA521-7368-8F0A-D5CE-93132432D4AE}"/>
                </a:ext>
              </a:extLst>
            </p:cNvPr>
            <p:cNvSpPr txBox="1"/>
            <p:nvPr/>
          </p:nvSpPr>
          <p:spPr>
            <a:xfrm>
              <a:off x="1767496" y="2011338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Virtualization</a:t>
              </a: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of</a:t>
              </a: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 Vehicle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E2C7A3E-D9E9-CC01-6CD6-2E8532FF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185" y="1800633"/>
              <a:ext cx="973111" cy="30941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74F8626-BB5A-8C2C-8CB6-91C047EB350D}"/>
                </a:ext>
              </a:extLst>
            </p:cNvPr>
            <p:cNvSpPr txBox="1"/>
            <p:nvPr/>
          </p:nvSpPr>
          <p:spPr>
            <a:xfrm>
              <a:off x="1767496" y="1707022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Emulates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 Leda (OS)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640A04F-931E-0A41-EFFD-7E4B829B8D33}"/>
              </a:ext>
            </a:extLst>
          </p:cNvPr>
          <p:cNvGrpSpPr/>
          <p:nvPr/>
        </p:nvGrpSpPr>
        <p:grpSpPr>
          <a:xfrm>
            <a:off x="454124" y="2593115"/>
            <a:ext cx="5102250" cy="1284276"/>
            <a:chOff x="454124" y="2593115"/>
            <a:chExt cx="5102250" cy="128427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867AE76-F3BB-28FF-FBEE-EA549F8D4DA2}"/>
                </a:ext>
              </a:extLst>
            </p:cNvPr>
            <p:cNvGrpSpPr/>
            <p:nvPr/>
          </p:nvGrpSpPr>
          <p:grpSpPr>
            <a:xfrm>
              <a:off x="454124" y="2593115"/>
              <a:ext cx="5102250" cy="1284276"/>
              <a:chOff x="444338" y="3702647"/>
              <a:chExt cx="5102250" cy="816677"/>
            </a:xfrm>
          </p:grpSpPr>
          <p:sp>
            <p:nvSpPr>
              <p:cNvPr id="4" name="Abgerundetes Rechteck 3">
                <a:extLst>
                  <a:ext uri="{FF2B5EF4-FFF2-40B4-BE49-F238E27FC236}">
                    <a16:creationId xmlns:a16="http://schemas.microsoft.com/office/drawing/2014/main" id="{D05A2AA5-BC68-BDBF-FA0B-FF1440DD1A31}"/>
                  </a:ext>
                </a:extLst>
              </p:cNvPr>
              <p:cNvSpPr/>
              <p:nvPr/>
            </p:nvSpPr>
            <p:spPr>
              <a:xfrm>
                <a:off x="444338" y="3702647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2565D9D7-794D-1DE8-07E8-4B5A2D50A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994" y="3917641"/>
                <a:ext cx="558930" cy="386689"/>
              </a:xfrm>
              <a:prstGeom prst="rect">
                <a:avLst/>
              </a:prstGeom>
            </p:spPr>
          </p:pic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73138F1-71E6-C79B-35E3-3C1C09259906}"/>
                  </a:ext>
                </a:extLst>
              </p:cNvPr>
              <p:cNvSpPr txBox="1"/>
              <p:nvPr/>
            </p:nvSpPr>
            <p:spPr>
              <a:xfrm>
                <a:off x="1749345" y="3894676"/>
                <a:ext cx="3789310" cy="127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300" dirty="0">
                    <a:latin typeface="+mn-lt"/>
                    <a:cs typeface="Arial" panose="020B0604020202020204" pitchFamily="34" charset="0"/>
                  </a:rPr>
                  <a:t>Code-Editor / IDE</a:t>
                </a:r>
                <a:endParaRPr lang="de-DE" sz="1300" i="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1E95679-8D73-A14A-8CDD-EB41C042A4D5}"/>
                  </a:ext>
                </a:extLst>
              </p:cNvPr>
              <p:cNvSpPr txBox="1"/>
              <p:nvPr/>
            </p:nvSpPr>
            <p:spPr>
              <a:xfrm>
                <a:off x="1757278" y="4257016"/>
                <a:ext cx="3789310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DEV-Suite </a:t>
                </a:r>
                <a:r>
                  <a:rPr lang="de-DE" sz="1300" i="0" dirty="0" err="1">
                    <a:latin typeface="+mn-lt"/>
                    <a:cs typeface="Arial" panose="020B0604020202020204" pitchFamily="34" charset="0"/>
                  </a:rPr>
                  <a:t>for</a:t>
                </a: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de-DE" sz="1300" i="0" dirty="0" err="1">
                    <a:latin typeface="+mn-lt"/>
                    <a:cs typeface="Arial" panose="020B0604020202020204" pitchFamily="34" charset="0"/>
                  </a:rPr>
                  <a:t>VSCode</a:t>
                </a: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 Plugin</a:t>
                </a:r>
              </a:p>
            </p:txBody>
          </p:sp>
          <p:cxnSp>
            <p:nvCxnSpPr>
              <p:cNvPr id="6" name="Gerade Verbindung 5">
                <a:extLst>
                  <a:ext uri="{FF2B5EF4-FFF2-40B4-BE49-F238E27FC236}">
                    <a16:creationId xmlns:a16="http://schemas.microsoft.com/office/drawing/2014/main" id="{860B3322-0279-5AD9-0DD6-41B7C8387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56" y="3702648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02CEC96-5205-55EC-0B79-309F8BA25172}"/>
                </a:ext>
              </a:extLst>
            </p:cNvPr>
            <p:cNvSpPr txBox="1"/>
            <p:nvPr/>
          </p:nvSpPr>
          <p:spPr>
            <a:xfrm>
              <a:off x="1759131" y="3169678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Unit 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Testing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7043158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SUM UP 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BIGGEST </a:t>
            </a:r>
            <a:r>
              <a:rPr lang="de-DE" dirty="0" err="1">
                <a:ea typeface="+mj-ea"/>
              </a:rPr>
              <a:t>CHALLeNGE</a:t>
            </a:r>
            <a:r>
              <a:rPr lang="de-DE" dirty="0">
                <a:ea typeface="+mj-ea"/>
              </a:rPr>
              <a:t>, HIGHLIGHT &amp;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KEY LEARNINGS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5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384400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get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Project Standards.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Compliance: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96764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ibraries</a:t>
            </a: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ssistance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592691" y="1028278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26219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11" y="2085283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28416" y="3198704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28416" y="2558777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500" y="2736697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311" y="3069079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482263" y="2062492"/>
            <a:ext cx="3442178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452437" y="2633786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44442" y="1646551"/>
            <a:ext cx="6200078" cy="291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Legal Guidelines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494E599-6AF2-93A4-C9FE-3820FE49C5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04799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KEY LEARNINGS &amp; PROJECT SUM 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3FE67C9-9F5D-5413-465D-247C1B5C02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5717" y="1785612"/>
            <a:ext cx="2387600" cy="2387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B1FAA2-99B2-DABB-C40A-E93BF79E1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788" y="1518748"/>
            <a:ext cx="913935" cy="913935"/>
          </a:xfrm>
          <a:prstGeom prst="rect">
            <a:avLst/>
          </a:prstGeom>
        </p:spPr>
      </p:pic>
      <p:pic>
        <p:nvPicPr>
          <p:cNvPr id="16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E421B389-CB0E-6D5E-77C1-59A8F1AE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1726" y="2770723"/>
            <a:ext cx="1187039" cy="10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THANKS </a:t>
            </a:r>
            <a:r>
              <a:rPr lang="de-DE" dirty="0">
                <a:latin typeface="+mn-lt"/>
                <a:cs typeface="Arial" panose="020B0604020202020204" pitchFamily="34" charset="0"/>
              </a:rPr>
              <a:t>FOR YOUR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6" y="3210995"/>
            <a:ext cx="865249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M.Sc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https://github.com/software-engineering-project-org 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SETUP: PARTIES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967844"/>
            <a:ext cx="8229599" cy="1529816"/>
          </a:xfrm>
          <a:prstGeom prst="borderCallout1">
            <a:avLst>
              <a:gd name="adj1" fmla="val 567"/>
              <a:gd name="adj2" fmla="val 75125"/>
              <a:gd name="adj3" fmla="val -53090"/>
              <a:gd name="adj4" fmla="val 82234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273B1A1-258D-737A-8C43-109B4760103B}"/>
              </a:ext>
            </a:extLst>
          </p:cNvPr>
          <p:cNvSpPr txBox="1"/>
          <p:nvPr/>
        </p:nvSpPr>
        <p:spPr>
          <a:xfrm>
            <a:off x="544369" y="3068466"/>
            <a:ext cx="9230360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Industry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ndustry </a:t>
            </a:r>
            <a:r>
              <a:rPr lang="de-DE" dirty="0">
                <a:latin typeface="Söhne"/>
              </a:rPr>
              <a:t>S</a:t>
            </a:r>
            <a:r>
              <a:rPr lang="de-DE" b="0" i="0" u="none" strike="noStrike" dirty="0">
                <a:effectLst/>
                <a:latin typeface="Söhne"/>
              </a:rPr>
              <a:t>tandards &amp; </a:t>
            </a:r>
            <a:r>
              <a:rPr lang="de-DE" dirty="0">
                <a:latin typeface="Söhne"/>
              </a:rPr>
              <a:t>Hub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for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 err="1">
                <a:latin typeface="Söhne"/>
              </a:rPr>
              <a:t>s</a:t>
            </a:r>
            <a:r>
              <a:rPr lang="de-DE" b="0" i="0" u="none" strike="noStrike" dirty="0" err="1">
                <a:effectLst/>
                <a:latin typeface="Söhne"/>
              </a:rPr>
              <a:t>trategic</a:t>
            </a:r>
            <a:r>
              <a:rPr lang="de-DE" b="0" i="0" u="none" strike="noStrike" dirty="0">
                <a:effectLst/>
                <a:latin typeface="Söhne"/>
              </a:rPr>
              <a:t> Open Source </a:t>
            </a: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nnovation</a:t>
            </a:r>
            <a:r>
              <a:rPr lang="de-DE" dirty="0"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dirty="0" err="1">
                <a:effectLst/>
                <a:latin typeface="Söhne"/>
              </a:rPr>
              <a:t>Embraced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by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ndustry </a:t>
            </a:r>
            <a:r>
              <a:rPr lang="de-DE" dirty="0">
                <a:latin typeface="Söhne"/>
              </a:rPr>
              <a:t>L</a:t>
            </a:r>
            <a:r>
              <a:rPr lang="de-DE" b="0" i="0" u="none" strike="noStrike" dirty="0">
                <a:effectLst/>
                <a:latin typeface="Söhne"/>
              </a:rPr>
              <a:t>eaders </a:t>
            </a:r>
            <a:r>
              <a:rPr lang="de-DE" dirty="0">
                <a:latin typeface="Söhne"/>
              </a:rPr>
              <a:t>(like e.g. </a:t>
            </a:r>
            <a:r>
              <a:rPr lang="de-DE" dirty="0" err="1">
                <a:latin typeface="Söhne"/>
              </a:rPr>
              <a:t>Bosch.IO</a:t>
            </a:r>
            <a:r>
              <a:rPr lang="de-DE" dirty="0"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chemeClr val="accent1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 dirty="0">
                <a:effectLst/>
                <a:latin typeface="Söhne"/>
              </a:rPr>
              <a:t>Carries </a:t>
            </a:r>
            <a:r>
              <a:rPr lang="de-DE" b="0" i="0" u="none" strike="noStrike" dirty="0" err="1">
                <a:effectLst/>
                <a:latin typeface="Söhne"/>
              </a:rPr>
              <a:t>Eclipse</a:t>
            </a:r>
            <a:r>
              <a:rPr lang="de-DE" b="0" i="0" u="none" strike="noStrike" dirty="0">
                <a:effectLst/>
                <a:latin typeface="Söhne"/>
              </a:rPr>
              <a:t> IDE, Jakarta EE (Java </a:t>
            </a:r>
            <a:r>
              <a:rPr lang="de-DE" b="0" i="0" u="none" strike="noStrike" dirty="0" err="1">
                <a:effectLst/>
                <a:latin typeface="Söhne"/>
              </a:rPr>
              <a:t>Ecosystem</a:t>
            </a:r>
            <a:r>
              <a:rPr lang="de-DE" b="0" i="0" u="none" strike="noStrike" dirty="0">
                <a:effectLst/>
                <a:latin typeface="Söhne"/>
              </a:rPr>
              <a:t>) &amp; 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400+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pen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S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ource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P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rojects</a:t>
            </a:r>
          </a:p>
          <a:p>
            <a:pPr marL="730250" lvl="1" indent="-285750">
              <a:spcBef>
                <a:spcPts val="400"/>
              </a:spcBef>
              <a:buClr>
                <a:schemeClr val="accent1"/>
              </a:buClr>
              <a:buFont typeface="Symbol" pitchFamily="2" charset="2"/>
              <a:buChar char="-"/>
              <a:tabLst>
                <a:tab pos="1347788" algn="l"/>
              </a:tabLst>
            </a:pPr>
            <a:endParaRPr lang="de-DE" b="1" i="0" u="none" strike="noStrike" dirty="0">
              <a:solidFill>
                <a:srgbClr val="C00000"/>
              </a:solidFill>
              <a:effectLst/>
              <a:latin typeface="Söhne"/>
            </a:endParaRP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2996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RETRIEVED ON 23.09.2023 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30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30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494E599-6AF2-93A4-C9FE-3820FE49C5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04799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dirty="0"/>
              <a:t>Image </a:t>
            </a:r>
            <a:r>
              <a:rPr lang="de-DE" dirty="0" err="1"/>
              <a:t>sources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FB9A7FC-7205-0F10-CEF4-A19ED0E7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83631"/>
            <a:ext cx="8229599" cy="3114054"/>
          </a:xfrm>
        </p:spPr>
        <p:txBody>
          <a:bodyPr/>
          <a:lstStyle/>
          <a:p>
            <a:r>
              <a:rPr lang="de-DE" sz="1100" dirty="0" err="1"/>
              <a:t>Eclipse</a:t>
            </a:r>
            <a:r>
              <a:rPr lang="de-DE" sz="1100" dirty="0"/>
              <a:t> </a:t>
            </a:r>
            <a:r>
              <a:rPr lang="de-DE" sz="1100" dirty="0" err="1"/>
              <a:t>Foundation</a:t>
            </a:r>
            <a:r>
              <a:rPr lang="de-DE" sz="1100" dirty="0"/>
              <a:t>:  </a:t>
            </a:r>
            <a:r>
              <a:rPr lang="de-DE" sz="1100" dirty="0">
                <a:hlinkClick r:id="rId3"/>
              </a:rPr>
              <a:t>https://upload.wikimedia.org/wikipedia/commons/thumb/7/79/Eclipse_Foundation_Logo.svg/1200px-Eclipse_Foundation_Logo.svg.png</a:t>
            </a:r>
            <a:endParaRPr lang="de-DE" sz="1100" dirty="0"/>
          </a:p>
          <a:p>
            <a:r>
              <a:rPr lang="de-DE" sz="1100" dirty="0" err="1"/>
              <a:t>Eclipse</a:t>
            </a:r>
            <a:r>
              <a:rPr lang="de-DE" sz="1100" dirty="0"/>
              <a:t> Leda: </a:t>
            </a:r>
            <a:r>
              <a:rPr lang="de-DE" sz="1100" dirty="0">
                <a:hlinkClick r:id="rId4"/>
              </a:rPr>
              <a:t>https://projects.eclipse.org/sites/default/files/logo_02_rgb.png</a:t>
            </a:r>
            <a:endParaRPr lang="de-DE" sz="1100" dirty="0"/>
          </a:p>
          <a:p>
            <a:r>
              <a:rPr lang="de-DE" sz="1100" dirty="0" err="1"/>
              <a:t>VSCode</a:t>
            </a:r>
            <a:r>
              <a:rPr lang="de-DE" sz="1100" dirty="0"/>
              <a:t>: </a:t>
            </a:r>
            <a:r>
              <a:rPr lang="de-DE" sz="1100" dirty="0">
                <a:hlinkClick r:id="rId5"/>
              </a:rPr>
              <a:t>https://upload.wikimedia.org/wikipedia/commons/thumb/9/9a/Visual_Studio_Code_1.35_icon.svg/2048px-Visual_Studio_Code_1.35_icon.svg.png</a:t>
            </a:r>
            <a:endParaRPr lang="de-DE" sz="1100" dirty="0"/>
          </a:p>
          <a:p>
            <a:r>
              <a:rPr lang="de-DE" sz="1100" dirty="0"/>
              <a:t>Docker: </a:t>
            </a:r>
            <a:r>
              <a:rPr lang="de-DE" sz="1100" dirty="0">
                <a:hlinkClick r:id="rId6"/>
              </a:rPr>
              <a:t>https://w7.pngwing.com/pngs/991/165/png-transparent-docker-hd-logo-thumbnail.png</a:t>
            </a:r>
            <a:endParaRPr lang="de-DE" sz="1100" dirty="0"/>
          </a:p>
          <a:p>
            <a:r>
              <a:rPr lang="de-DE" sz="1100" dirty="0" err="1"/>
              <a:t>Discord</a:t>
            </a:r>
            <a:r>
              <a:rPr lang="de-DE" sz="1100" dirty="0"/>
              <a:t>: </a:t>
            </a:r>
            <a:r>
              <a:rPr lang="de-DE" sz="1100" dirty="0">
                <a:hlinkClick r:id="rId7"/>
              </a:rPr>
              <a:t>https://assets-global.website-files.com/6257adef93867e50d84d30e2/636e0b52aa9e99b832574a53_full_logo_blurple_RGB.png</a:t>
            </a:r>
            <a:endParaRPr lang="de-DE" sz="1100" dirty="0"/>
          </a:p>
          <a:p>
            <a:r>
              <a:rPr lang="de-DE" sz="1100" dirty="0"/>
              <a:t>Microsoft Teams: </a:t>
            </a:r>
            <a:r>
              <a:rPr lang="de-DE" sz="1100" dirty="0">
                <a:hlinkClick r:id="rId8"/>
              </a:rPr>
              <a:t>https://static.wixstatic.com/media/fffeb7_1fe7b9d7f11248f8a592fe28c9ea3710~mv2.png/v1/fill/w_956,h_250,al_c,lg_1,q_85,enc_auto/ms-teams-logo.png</a:t>
            </a:r>
            <a:endParaRPr lang="de-DE" sz="1100" dirty="0"/>
          </a:p>
          <a:p>
            <a:r>
              <a:rPr lang="de-DE" sz="1100" dirty="0" err="1"/>
              <a:t>Confluence</a:t>
            </a:r>
            <a:r>
              <a:rPr lang="de-DE" sz="1100" dirty="0"/>
              <a:t>: </a:t>
            </a:r>
            <a:r>
              <a:rPr lang="de-DE" sz="1100" dirty="0">
                <a:hlinkClick r:id="rId9"/>
              </a:rPr>
              <a:t>https://upload.wikimedia.org/wikipedia/commons/thumb/8/88/Atlassian_Confluence_2017_logo.svg/2560px-Atlassian_Confluence_2017_logo.svg.png</a:t>
            </a:r>
            <a:endParaRPr lang="de-DE" sz="1100" dirty="0"/>
          </a:p>
          <a:p>
            <a:r>
              <a:rPr lang="de-DE" sz="1100" dirty="0"/>
              <a:t>GitHub: </a:t>
            </a:r>
            <a:r>
              <a:rPr lang="de-DE" sz="1100" dirty="0">
                <a:hlinkClick r:id="rId10"/>
              </a:rPr>
              <a:t>https://1000logos.net/wp-content/uploads/2021/05/GitHub-logo.png</a:t>
            </a:r>
            <a:endParaRPr lang="de-DE" sz="1100" dirty="0"/>
          </a:p>
          <a:p>
            <a:r>
              <a:rPr lang="de-DE" sz="1100" dirty="0" err="1"/>
              <a:t>DrawIO</a:t>
            </a:r>
            <a:r>
              <a:rPr lang="de-DE" sz="1100" dirty="0"/>
              <a:t>: </a:t>
            </a:r>
            <a:r>
              <a:rPr lang="de-DE" sz="1100" dirty="0">
                <a:hlinkClick r:id="rId11"/>
              </a:rPr>
              <a:t>https://upload.wikimedia.org/wikipedia/commons/thumb/3/3e/Diagrams.net_Logo.svg/2048px-Diagrams.net_Logo.svg.png</a:t>
            </a:r>
            <a:endParaRPr lang="de-DE" sz="1100" dirty="0"/>
          </a:p>
          <a:p>
            <a:r>
              <a:rPr lang="de-DE" sz="1100" dirty="0" err="1"/>
              <a:t>Qemu</a:t>
            </a:r>
            <a:r>
              <a:rPr lang="de-DE" sz="1100" dirty="0"/>
              <a:t>: </a:t>
            </a:r>
            <a:r>
              <a:rPr lang="de-DE" sz="1100" dirty="0">
                <a:hlinkClick r:id="rId12"/>
              </a:rPr>
              <a:t>https://upload.wikimedia.org/wikipedia/commons/thumb/4/45/Qemu_logo.svg/2560px-Qemu_logo.svg.png</a:t>
            </a:r>
            <a:endParaRPr lang="de-DE" sz="1100" dirty="0"/>
          </a:p>
          <a:p>
            <a:pPr marL="0" indent="0">
              <a:buNone/>
            </a:pPr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4285080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SETUP: PARTIES 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402994" y="1816427"/>
            <a:ext cx="1003611" cy="38951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322654" y="2919549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Bosch.IO as </a:t>
            </a:r>
            <a:r>
              <a:rPr lang="de-DE" b="1" dirty="0">
                <a:latin typeface="Söhne"/>
              </a:rPr>
              <a:t>Mediator </a:t>
            </a:r>
            <a:r>
              <a:rPr lang="en-US" b="1" dirty="0">
                <a:latin typeface="Söhne"/>
              </a:rPr>
              <a:t>between</a:t>
            </a:r>
            <a:r>
              <a:rPr lang="de-DE" b="1" dirty="0">
                <a:latin typeface="Söhne"/>
              </a:rPr>
              <a:t> SEP Project Team (</a:t>
            </a:r>
            <a:r>
              <a:rPr lang="de-DE" b="1" dirty="0" err="1">
                <a:latin typeface="Söhne"/>
              </a:rPr>
              <a:t>Us</a:t>
            </a:r>
            <a:r>
              <a:rPr lang="de-DE" b="1" dirty="0">
                <a:latin typeface="Söhne"/>
              </a:rPr>
              <a:t> 4) &amp; Eclipse Foundation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Open Source Collaboration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 err="1">
                <a:latin typeface="Söhne"/>
                <a:cs typeface="Arial" panose="020B0604020202020204" pitchFamily="34" charset="0"/>
              </a:rPr>
              <a:t>Role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Mentoring, Project Mediation, Tech. Guidance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Dr. Kristan: Direct Contact Person &amp; PO 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M. Grzanna = Tech. Assistance </a:t>
            </a:r>
            <a:br>
              <a:rPr lang="de-DE" altLang="de-DE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818927"/>
            <a:ext cx="8229599" cy="1839649"/>
          </a:xfrm>
          <a:prstGeom prst="borderCallout1">
            <a:avLst>
              <a:gd name="adj1" fmla="val 81"/>
              <a:gd name="adj2" fmla="val 17401"/>
              <a:gd name="adj3" fmla="val -16158"/>
              <a:gd name="adj4" fmla="val 51159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7F88584-ABF0-A018-6B87-A0E8C517FA0F}"/>
              </a:ext>
            </a:extLst>
          </p:cNvPr>
          <p:cNvGrpSpPr/>
          <p:nvPr/>
        </p:nvGrpSpPr>
        <p:grpSpPr>
          <a:xfrm>
            <a:off x="3406605" y="1842145"/>
            <a:ext cx="2278082" cy="741913"/>
            <a:chOff x="3406605" y="1842145"/>
            <a:chExt cx="2278082" cy="74191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C8086EC-E577-539E-65CB-4E70C8554DEB}"/>
                </a:ext>
              </a:extLst>
            </p:cNvPr>
            <p:cNvGrpSpPr/>
            <p:nvPr/>
          </p:nvGrpSpPr>
          <p:grpSpPr>
            <a:xfrm>
              <a:off x="3406605" y="1842145"/>
              <a:ext cx="2278082" cy="741913"/>
              <a:chOff x="1211536" y="2571750"/>
              <a:chExt cx="1840976" cy="741913"/>
            </a:xfrm>
          </p:grpSpPr>
          <p:sp>
            <p:nvSpPr>
              <p:cNvPr id="3" name="Abgerundetes Rechteck 2">
                <a:extLst>
                  <a:ext uri="{FF2B5EF4-FFF2-40B4-BE49-F238E27FC236}">
                    <a16:creationId xmlns:a16="http://schemas.microsoft.com/office/drawing/2014/main" id="{B4DFF1D4-A7B4-48BC-D622-6F7E6C2A94AB}"/>
                  </a:ext>
                </a:extLst>
              </p:cNvPr>
              <p:cNvSpPr/>
              <p:nvPr/>
            </p:nvSpPr>
            <p:spPr>
              <a:xfrm>
                <a:off x="1211536" y="2607282"/>
                <a:ext cx="1765344" cy="65653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92B689E4-4C99-262C-4380-6585A2852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002" y="2571750"/>
                <a:ext cx="1489510" cy="741913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54449A7-8532-AE32-F3E9-0718316F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43208" y="1998897"/>
              <a:ext cx="402566" cy="402566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0C050F3-1251-6366-3783-98358F9C832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591098" y="1816427"/>
            <a:ext cx="1002092" cy="38042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120C07-8388-22F9-7528-C424AF6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9" y="3556054"/>
            <a:ext cx="1063774" cy="1063774"/>
          </a:xfrm>
          <a:prstGeom prst="rect">
            <a:avLst/>
          </a:prstGeom>
        </p:spPr>
      </p:pic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WHERE OUR PROJECT CONTRIBUTES TO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2437" y="133957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Leda: 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0" i="0" u="none" strike="noStrike" dirty="0" err="1">
                <a:effectLst/>
                <a:latin typeface="Söhne"/>
              </a:rPr>
              <a:t>Aims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bring </a:t>
            </a:r>
            <a:r>
              <a:rPr lang="de-DE" sz="1800" b="0" i="0" u="none" strike="noStrike" dirty="0" err="1">
                <a:effectLst/>
                <a:latin typeface="Söhne"/>
              </a:rPr>
              <a:t>various</a:t>
            </a:r>
            <a:r>
              <a:rPr lang="de-DE" sz="1800" b="0" i="0" u="none" strike="noStrike" dirty="0">
                <a:effectLst/>
                <a:latin typeface="Söhne"/>
              </a:rPr>
              <a:t> SDV-</a:t>
            </a:r>
            <a:r>
              <a:rPr lang="de-DE" sz="1800" dirty="0">
                <a:latin typeface="Söhne"/>
              </a:rPr>
              <a:t>C</a:t>
            </a:r>
            <a:r>
              <a:rPr lang="de-DE" sz="1800" b="0" i="0" u="none" strike="noStrike" dirty="0">
                <a:effectLst/>
                <a:latin typeface="Söhne"/>
              </a:rPr>
              <a:t>omponents </a:t>
            </a:r>
            <a:r>
              <a:rPr lang="de-DE" sz="1800" b="0" i="0" u="none" strike="noStrike" dirty="0" err="1">
                <a:effectLst/>
                <a:latin typeface="Söhne"/>
              </a:rPr>
              <a:t>together</a:t>
            </a:r>
            <a:r>
              <a:rPr lang="de-DE" sz="1800" b="0" i="0" u="none" strike="noStrike" dirty="0">
                <a:effectLst/>
                <a:latin typeface="Söhne"/>
              </a:rPr>
              <a:t> in </a:t>
            </a:r>
            <a:r>
              <a:rPr lang="de-DE" sz="1800" b="0" i="0" u="none" strike="noStrike" dirty="0" err="1">
                <a:effectLst/>
                <a:latin typeface="Söhne"/>
              </a:rPr>
              <a:t>Optimization</a:t>
            </a:r>
            <a:endParaRPr lang="de-DE" sz="1800" dirty="0"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i="0" u="none" strike="noStrike" dirty="0">
                <a:effectLst/>
                <a:latin typeface="Söhne"/>
              </a:rPr>
              <a:t>Linux </a:t>
            </a:r>
            <a:r>
              <a:rPr lang="de-DE" sz="1800" dirty="0">
                <a:latin typeface="Söhne"/>
              </a:rPr>
              <a:t>Distro</a:t>
            </a:r>
            <a:r>
              <a:rPr lang="de-DE" sz="1800" i="0" u="none" strike="noStrike" dirty="0">
                <a:effectLst/>
                <a:latin typeface="Söhne"/>
              </a:rPr>
              <a:t> (OS) </a:t>
            </a:r>
            <a:r>
              <a:rPr lang="de-DE" sz="1800" b="0" i="0" u="none" strike="noStrike" dirty="0" err="1">
                <a:effectLst/>
                <a:latin typeface="Söhne"/>
              </a:rPr>
              <a:t>with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dirty="0">
                <a:latin typeface="Söhne"/>
              </a:rPr>
              <a:t>Tool S</a:t>
            </a:r>
            <a:r>
              <a:rPr lang="de-DE" sz="1800" b="0" i="0" u="none" strike="noStrike" dirty="0">
                <a:effectLst/>
                <a:latin typeface="Söhne"/>
              </a:rPr>
              <a:t>tack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i="0" u="none" strike="noStrike" dirty="0">
                <a:effectLst/>
                <a:latin typeface="Söhne"/>
              </a:rPr>
              <a:t>deploy Apps on </a:t>
            </a:r>
            <a:r>
              <a:rPr lang="de-DE" sz="1800" dirty="0" err="1">
                <a:latin typeface="Söhne"/>
              </a:rPr>
              <a:t>V</a:t>
            </a:r>
            <a:r>
              <a:rPr lang="de-DE" sz="1800" i="0" u="none" strike="noStrike" dirty="0" err="1">
                <a:effectLst/>
                <a:latin typeface="Söhne"/>
              </a:rPr>
              <a:t>ehicles</a:t>
            </a:r>
            <a:r>
              <a:rPr lang="de-DE" sz="1800" i="0" u="none" strike="noStrike" dirty="0">
                <a:effectLst/>
                <a:latin typeface="Söhne"/>
              </a:rPr>
              <a:t> 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Perspective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: 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Vehicles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as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„Computer“:</a:t>
            </a:r>
            <a:b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</a:br>
            <a:endParaRPr lang="de-DE" b="1" dirty="0">
              <a:solidFill>
                <a:srgbClr val="C00000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817376" y="3216561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rgbClr val="262A31"/>
                </a:solidFill>
              </a:rPr>
              <a:t>Vehicle</a:t>
            </a:r>
            <a:br>
              <a:rPr lang="de-DE" sz="1600" b="1">
                <a:solidFill>
                  <a:srgbClr val="262A31"/>
                </a:solidFill>
              </a:rPr>
            </a:br>
            <a:r>
              <a:rPr lang="de-DE" sz="1600" b="1">
                <a:solidFill>
                  <a:srgbClr val="262A31"/>
                </a:solidFill>
              </a:rPr>
              <a:t>App</a:t>
            </a:r>
            <a:endParaRPr lang="de-DE" b="1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802" y="2877649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404" y="3347340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98224" y="3468902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92" y="2949300"/>
            <a:ext cx="1826234" cy="913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95986" y="4026251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err="1">
                <a:solidFill>
                  <a:srgbClr val="262A31"/>
                </a:solidFill>
              </a:rPr>
              <a:t>run</a:t>
            </a:r>
            <a:endParaRPr lang="de-DE" b="1" i="1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4005053" y="1651100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930652" y="1403752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757815" y="3343517"/>
            <a:ext cx="7628370" cy="1062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A. 	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old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“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 Melt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Plugin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	Test Hardware &amp;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 on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Nano („Racer“)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6667" y="1651100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324039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220508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403871" y="207032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245417" y="1579644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TWO INEFFICIENCIES IN „TRADITIONAL“ SDV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2482292" y="3791627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Error-</a:t>
            </a:r>
            <a:r>
              <a:rPr lang="de-DE" sz="1050" b="1" i="1" err="1">
                <a:solidFill>
                  <a:schemeClr val="tx1"/>
                </a:solidFill>
              </a:rPr>
              <a:t>intense</a:t>
            </a:r>
            <a:endParaRPr lang="de-DE" sz="1050" b="1" i="1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1473268" y="3153865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3554101" y="319857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Advanced</a:t>
            </a:r>
            <a:r>
              <a:rPr lang="de-DE" sz="1050" b="1" i="1" dirty="0">
                <a:solidFill>
                  <a:schemeClr val="tx1"/>
                </a:solidFill>
              </a:rPr>
              <a:t> Infrastructure Knowledge </a:t>
            </a:r>
            <a:r>
              <a:rPr lang="de-DE" sz="1050" b="1" i="1" dirty="0" err="1">
                <a:solidFill>
                  <a:schemeClr val="tx1"/>
                </a:solidFill>
              </a:rPr>
              <a:t>needed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650238" y="1588174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04765" y="3891895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Remote </a:t>
            </a:r>
            <a:r>
              <a:rPr lang="de-DE" sz="1050" b="1" i="1" err="1">
                <a:solidFill>
                  <a:schemeClr val="tx1"/>
                </a:solidFill>
              </a:rPr>
              <a:t>Build</a:t>
            </a:r>
            <a:r>
              <a:rPr lang="de-DE" sz="1050" b="1" i="1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1923997" y="2516103"/>
            <a:ext cx="1580036" cy="63776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3021" y="2516103"/>
            <a:ext cx="571012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10521" y="2516103"/>
            <a:ext cx="1002536" cy="68247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672498" y="1820477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79546" y="2558424"/>
            <a:ext cx="656150" cy="13334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509829" y="2558424"/>
            <a:ext cx="269717" cy="6039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5907915" y="1862798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156088" y="191610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446424" y="193609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DED52E-D855-0E0C-04BA-C2A8EAA1970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7B06D-1E67-5C2B-A160-55E4FE84AD20}"/>
              </a:ext>
            </a:extLst>
          </p:cNvPr>
          <p:cNvSpPr/>
          <p:nvPr/>
        </p:nvSpPr>
        <p:spPr>
          <a:xfrm>
            <a:off x="4733932" y="1589531"/>
            <a:ext cx="4027631" cy="3009392"/>
          </a:xfrm>
          <a:prstGeom prst="roundRect">
            <a:avLst/>
          </a:prstGeom>
          <a:solidFill>
            <a:srgbClr val="79B2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TO EASE TRIGGERING A NEW DEPLOYMENT PROCESS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855204" y="1703621"/>
            <a:ext cx="641410" cy="622563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3F5FF71D-9CFD-C58B-CD69-12593913682B}"/>
              </a:ext>
            </a:extLst>
          </p:cNvPr>
          <p:cNvSpPr/>
          <p:nvPr/>
        </p:nvSpPr>
        <p:spPr>
          <a:xfrm>
            <a:off x="544369" y="1589531"/>
            <a:ext cx="4027631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7CC448DA-276B-0BB1-1D77-D40EB9B4FE28}"/>
              </a:ext>
            </a:extLst>
          </p:cNvPr>
          <p:cNvSpPr/>
          <p:nvPr/>
        </p:nvSpPr>
        <p:spPr>
          <a:xfrm>
            <a:off x="1338110" y="2087969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Manual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sp>
        <p:nvSpPr>
          <p:cNvPr id="19" name="Gewitterblitz 18">
            <a:extLst>
              <a:ext uri="{FF2B5EF4-FFF2-40B4-BE49-F238E27FC236}">
                <a16:creationId xmlns:a16="http://schemas.microsoft.com/office/drawing/2014/main" id="{8CC998E2-AD54-B220-7924-B23EA7E7A2DA}"/>
              </a:ext>
            </a:extLst>
          </p:cNvPr>
          <p:cNvSpPr/>
          <p:nvPr/>
        </p:nvSpPr>
        <p:spPr>
          <a:xfrm rot="1200432">
            <a:off x="1156742" y="216416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B16B3A0-FDC0-7CDC-AA8B-C1213CAE4A5E}"/>
              </a:ext>
            </a:extLst>
          </p:cNvPr>
          <p:cNvSpPr/>
          <p:nvPr/>
        </p:nvSpPr>
        <p:spPr>
          <a:xfrm>
            <a:off x="1338110" y="3343446"/>
            <a:ext cx="2440147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C781BF75-CF3A-978A-39AC-949F1679369F}"/>
              </a:ext>
            </a:extLst>
          </p:cNvPr>
          <p:cNvSpPr/>
          <p:nvPr/>
        </p:nvSpPr>
        <p:spPr>
          <a:xfrm rot="1200432">
            <a:off x="1156741" y="340766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917136" y="2029587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/>
              <a:t>Solution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6BBED0C9-6FFF-0172-10E2-1739A4ADAC56}"/>
              </a:ext>
            </a:extLst>
          </p:cNvPr>
          <p:cNvSpPr/>
          <p:nvPr/>
        </p:nvSpPr>
        <p:spPr>
          <a:xfrm>
            <a:off x="3963725" y="3234059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/>
              <a:t>Solution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FC10E1CF-3C09-F34F-57B2-E312773FD143}"/>
              </a:ext>
            </a:extLst>
          </p:cNvPr>
          <p:cNvSpPr/>
          <p:nvPr/>
        </p:nvSpPr>
        <p:spPr>
          <a:xfrm>
            <a:off x="5768790" y="205743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Deployment</a:t>
            </a:r>
            <a:r>
              <a:rPr lang="de-DE" sz="1600" b="1" dirty="0">
                <a:solidFill>
                  <a:schemeClr val="tx1"/>
                </a:solidFill>
              </a:rPr>
              <a:t> in IDE via </a:t>
            </a:r>
            <a:r>
              <a:rPr lang="de-DE" sz="1600" b="1" dirty="0" err="1">
                <a:solidFill>
                  <a:schemeClr val="tx1"/>
                </a:solidFill>
              </a:rPr>
              <a:t>VSCode</a:t>
            </a:r>
            <a:r>
              <a:rPr lang="de-DE" sz="1600" b="1" dirty="0">
                <a:solidFill>
                  <a:schemeClr val="tx1"/>
                </a:solidFill>
              </a:rPr>
              <a:t> Plugin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8522F54-E2B1-19FC-5A19-C22A2822CC77}"/>
              </a:ext>
            </a:extLst>
          </p:cNvPr>
          <p:cNvSpPr/>
          <p:nvPr/>
        </p:nvSpPr>
        <p:spPr>
          <a:xfrm>
            <a:off x="5768790" y="2936051"/>
            <a:ext cx="2777303" cy="15250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 err="1">
                <a:solidFill>
                  <a:schemeClr val="tx1"/>
                </a:solidFill>
              </a:rPr>
              <a:t>Reshaped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Process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internalizing</a:t>
            </a:r>
            <a:r>
              <a:rPr lang="de-DE" sz="1400" b="1" i="1" dirty="0">
                <a:solidFill>
                  <a:schemeClr val="tx1"/>
                </a:solidFill>
              </a:rPr>
              <a:t> Container-</a:t>
            </a:r>
            <a:r>
              <a:rPr lang="de-DE" sz="1400" b="1" i="1" dirty="0" err="1">
                <a:solidFill>
                  <a:schemeClr val="tx1"/>
                </a:solidFill>
              </a:rPr>
              <a:t>Build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br>
              <a:rPr lang="de-DE" sz="1400" b="1" i="1" dirty="0">
                <a:solidFill>
                  <a:schemeClr val="tx1"/>
                </a:solidFill>
              </a:rPr>
            </a:br>
            <a:r>
              <a:rPr lang="de-DE" sz="1400" i="1" dirty="0">
                <a:solidFill>
                  <a:schemeClr val="tx1"/>
                </a:solidFill>
              </a:rPr>
              <a:t>(</a:t>
            </a:r>
            <a:r>
              <a:rPr lang="de-DE" sz="1400" i="1" dirty="0" err="1">
                <a:solidFill>
                  <a:schemeClr val="tx1"/>
                </a:solidFill>
              </a:rPr>
              <a:t>no</a:t>
            </a:r>
            <a:r>
              <a:rPr lang="de-DE" sz="1400" i="1" dirty="0">
                <a:solidFill>
                  <a:schemeClr val="tx1"/>
                </a:solidFill>
              </a:rPr>
              <a:t> Internet </a:t>
            </a:r>
            <a:r>
              <a:rPr lang="de-DE" sz="1400" i="1" dirty="0" err="1">
                <a:solidFill>
                  <a:schemeClr val="tx1"/>
                </a:solidFill>
              </a:rPr>
              <a:t>connection</a:t>
            </a:r>
            <a:r>
              <a:rPr lang="de-DE" sz="1400" i="1" dirty="0">
                <a:solidFill>
                  <a:schemeClr val="tx1"/>
                </a:solidFill>
              </a:rPr>
              <a:t> </a:t>
            </a:r>
            <a:r>
              <a:rPr lang="de-DE" sz="1400" i="1" dirty="0" err="1">
                <a:solidFill>
                  <a:schemeClr val="tx1"/>
                </a:solidFill>
              </a:rPr>
              <a:t>required</a:t>
            </a:r>
            <a:r>
              <a:rPr lang="de-DE" sz="14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DEPLOYMENT PROCESS VIA VSCODE PLUGIN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27564" y="2983041"/>
            <a:ext cx="3745960" cy="442972"/>
          </a:xfrm>
          <a:prstGeom prst="curvedConnector3">
            <a:avLst>
              <a:gd name="adj1" fmla="val 34715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758668" y="14874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image</a:t>
            </a:r>
          </a:p>
          <a:p>
            <a:pPr algn="ctr"/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local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2271465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153689" y="3575014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rgbClr val="262A31"/>
                </a:solidFill>
              </a:rPr>
              <a:t>Vehicle</a:t>
            </a:r>
            <a:br>
              <a:rPr lang="de-DE" sz="1600" b="1">
                <a:solidFill>
                  <a:srgbClr val="262A31"/>
                </a:solidFill>
              </a:rPr>
            </a:br>
            <a:r>
              <a:rPr lang="de-DE" sz="1600" b="1">
                <a:solidFill>
                  <a:srgbClr val="262A31"/>
                </a:solidFill>
              </a:rPr>
              <a:t>App</a:t>
            </a:r>
            <a:endParaRPr lang="de-DE" b="1">
              <a:solidFill>
                <a:srgbClr val="262A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8" grpId="0"/>
      <p:bldP spid="30" grpId="0"/>
      <p:bldP spid="35" grpId="0"/>
      <p:bldP spid="36" grpId="0"/>
      <p:bldP spid="31" grpId="0" animBg="1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2223</Words>
  <Application>Microsoft Office PowerPoint</Application>
  <PresentationFormat>Bildschirmpräsentation (16:9)</PresentationFormat>
  <Paragraphs>416</Paragraphs>
  <Slides>30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41" baseType="lpstr">
      <vt:lpstr>Arial</vt:lpstr>
      <vt:lpstr>Arial Unicode MS</vt:lpstr>
      <vt:lpstr>Bosch Office Sans</vt:lpstr>
      <vt:lpstr>Calibri</vt:lpstr>
      <vt:lpstr>Futura</vt:lpstr>
      <vt:lpstr>Poppins</vt:lpstr>
      <vt:lpstr>Söhne</vt:lpstr>
      <vt:lpstr>Symbol</vt:lpstr>
      <vt:lpstr>Wingdings</vt:lpstr>
      <vt:lpstr>Master1_UniLeipzig_PPT Vorlage</vt:lpstr>
      <vt:lpstr>Master2_UniLeipzig_PPT Vorlage</vt:lpstr>
      <vt:lpstr>VSCode Plugin Development for Automotive App Deployment </vt:lpstr>
      <vt:lpstr>PROJECT OUTLINE –  SETUP, GOALS &amp; OUTCOME</vt:lpstr>
      <vt:lpstr>SETUP: PARTIES &amp; INTERACTION</vt:lpstr>
      <vt:lpstr>SETUP: PARTIES &amp; INTERACTION</vt:lpstr>
      <vt:lpstr>WHERE OUR PROJECT CONTRIBUTES TO</vt:lpstr>
      <vt:lpstr>THE PROJECT GOALS</vt:lpstr>
      <vt:lpstr>PROBLEM</vt:lpstr>
      <vt:lpstr>SOLUTION</vt:lpstr>
      <vt:lpstr>OUR DEPLOYMENT PROCESS VIA VSCODE PLUGIN</vt:lpstr>
      <vt:lpstr>THE PLUGIN: LEDA APP DEPLOYER (LAD)</vt:lpstr>
      <vt:lpstr>LAD IN ACTION</vt:lpstr>
      <vt:lpstr>PROJECT OUTCOME &amp; DEVIATION</vt:lpstr>
      <vt:lpstr>PROJECT MANAGEMENT – ONBOARDING, FRAMEWORK &amp; TOOLS </vt:lpstr>
      <vt:lpstr>ONBOARDING WITH BOSCH.IO</vt:lpstr>
      <vt:lpstr>PROJECT MANAGEMENT VIA SCRUM</vt:lpstr>
      <vt:lpstr>SCRUM „LITE“ – OUR ADAPTION &amp; ROLE DISTRIBUTION</vt:lpstr>
      <vt:lpstr>MANAGE SCRUM WITH GITHUB ISSUES BOARD</vt:lpstr>
      <vt:lpstr>DEVELOPMENT –  WORKFLOW &amp; TYPICAL ISSUES  </vt:lpstr>
      <vt:lpstr>PowerPoint-Präsentation</vt:lpstr>
      <vt:lpstr>OUR IDEAL DEVELOPMENT WORKFLOW</vt:lpstr>
      <vt:lpstr>TYPICAL ISSUES</vt:lpstr>
      <vt:lpstr>DEVELOPMENT TOOL LANDSCAPE</vt:lpstr>
      <vt:lpstr>PROJECT SUM UP – BIGGEST CHALLeNGE, HIGHLIGHT &amp; KEY LEARNINGS 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KEY LEARNINGS &amp; PROJECT SUM UP</vt:lpstr>
      <vt:lpstr>Team Bosch.IO THANKS FOR YOUR the attention! – Q&amp;A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</dc:title>
  <dc:creator>D´angelico, Leonardo Alexander Valentin</dc:creator>
  <cp:lastModifiedBy>Pötter, Carlo</cp:lastModifiedBy>
  <cp:revision>307</cp:revision>
  <cp:lastPrinted>2017-09-28T12:33:25Z</cp:lastPrinted>
  <dcterms:created xsi:type="dcterms:W3CDTF">2023-09-19T09:18:08Z</dcterms:created>
  <dcterms:modified xsi:type="dcterms:W3CDTF">2023-09-26T20:13:46Z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eb46ce-67e3-4023-9bb7-2cf97845c0ca_Enabled">
    <vt:lpwstr>true</vt:lpwstr>
  </property>
  <property fmtid="{D5CDD505-2E9C-101B-9397-08002B2CF9AE}" pid="3" name="MSIP_Label_d1eb46ce-67e3-4023-9bb7-2cf97845c0ca_SetDate">
    <vt:lpwstr>2023-09-25T09:19:51Z</vt:lpwstr>
  </property>
  <property fmtid="{D5CDD505-2E9C-101B-9397-08002B2CF9AE}" pid="4" name="MSIP_Label_d1eb46ce-67e3-4023-9bb7-2cf97845c0ca_Method">
    <vt:lpwstr>Standard</vt:lpwstr>
  </property>
  <property fmtid="{D5CDD505-2E9C-101B-9397-08002B2CF9AE}" pid="5" name="MSIP_Label_d1eb46ce-67e3-4023-9bb7-2cf97845c0ca_Name">
    <vt:lpwstr>d1eb46ce-67e3-4023-9bb7-2cf97845c0ca</vt:lpwstr>
  </property>
  <property fmtid="{D5CDD505-2E9C-101B-9397-08002B2CF9AE}" pid="6" name="MSIP_Label_d1eb46ce-67e3-4023-9bb7-2cf97845c0ca_SiteId">
    <vt:lpwstr>1ca8bd94-3c97-4fc6-8955-bad266b43f0b</vt:lpwstr>
  </property>
  <property fmtid="{D5CDD505-2E9C-101B-9397-08002B2CF9AE}" pid="7" name="MSIP_Label_d1eb46ce-67e3-4023-9bb7-2cf97845c0ca_ActionId">
    <vt:lpwstr>99f61cea-43e5-49dc-8535-576e934814af</vt:lpwstr>
  </property>
  <property fmtid="{D5CDD505-2E9C-101B-9397-08002B2CF9AE}" pid="8" name="MSIP_Label_d1eb46ce-67e3-4023-9bb7-2cf97845c0ca_ContentBits">
    <vt:lpwstr>0</vt:lpwstr>
  </property>
</Properties>
</file>